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93" d="100"/>
          <a:sy n="93" d="100"/>
        </p:scale>
        <p:origin x="285" y="3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9018687" d="953674315"/>
        <a:sy n="1559018687" d="953674315"/>
      </p:scale>
      <p:origin x="0" y="-168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work-stealing algorithm from previous lecture, e.g. work stealing.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generated dynamically, it’s hard to estimate the precise overhead.  So we make following 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the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  <a:endParaRPr lang="en-US" smtClean="0"/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  <a:blipFill>
                <a:blip r:embed="rId2"/>
                <a:stretch>
                  <a:fillRect l="-216" t="-176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60770" cy="265447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process accesses the victim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Since the victim variable is shared, the accesses are serialized.  So each process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for its accesses.</a:t>
                </a:r>
              </a:p>
              <a:p>
                <a:pPr lvl="1"/>
                <a:r>
                  <a:rPr lang="en-US" smtClean="0"/>
                  <a:t>For </a:t>
                </a:r>
                <a:r>
                  <a:rPr lang="en-US" smtClean="0"/>
                  <a:t>isoefficiency, need work per process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60770" cy="2654478"/>
              </a:xfrm>
              <a:blipFill>
                <a:blip r:embed="rId2"/>
                <a:stretch>
                  <a:fillRect l="-72" t="-3448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</a:t>
            </a:r>
            <a:r>
              <a:rPr lang="en-US" smtClean="0"/>
              <a:t>13/5 </a:t>
            </a:r>
            <a:r>
              <a:rPr lang="en-US" smtClean="0"/>
              <a:t>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</a:t>
            </a:r>
            <a:r>
              <a:rPr lang="en-US" smtClean="0"/>
              <a:t>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</a:t>
            </a:r>
            <a:r>
              <a:rPr lang="en-US" smtClean="0"/>
              <a:t>nodes and edges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</a:t>
                </a:r>
                <a:r>
                  <a:rPr lang="en-US" smtClean="0"/>
                  <a:t>shouldn’t explore p.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</a:t>
            </a:r>
            <a:r>
              <a:rPr lang="en-US" smtClean="0"/>
              <a:t>), i.e. a lower bound on a solution from n.</a:t>
            </a:r>
            <a:endParaRPr lang="en-US" smtClean="0"/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</a:t>
            </a:r>
            <a:r>
              <a:rPr lang="en-US" smtClean="0"/>
              <a:t>explored nodes.  Their values </a:t>
            </a:r>
            <a:r>
              <a:rPr lang="en-US" smtClean="0"/>
              <a:t>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</a:t>
            </a:r>
            <a:r>
              <a:rPr lang="en-US" smtClean="0"/>
              <a:t>explore </a:t>
            </a:r>
            <a:r>
              <a:rPr lang="en-US" smtClean="0"/>
              <a:t>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</a:t>
            </a:r>
            <a:r>
              <a:rPr lang="en-US" smtClean="0"/>
              <a:t>new unvisited </a:t>
            </a:r>
            <a:r>
              <a:rPr lang="en-US" smtClean="0"/>
              <a:t>nodes </a:t>
            </a:r>
            <a:r>
              <a:rPr lang="en-US" smtClean="0"/>
              <a:t>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71579</TotalTime>
  <Words>1693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4356</cp:revision>
  <cp:lastPrinted>2017-05-17T03:42:57Z</cp:lastPrinted>
  <dcterms:created xsi:type="dcterms:W3CDTF">2004-01-06T19:40:29Z</dcterms:created>
  <dcterms:modified xsi:type="dcterms:W3CDTF">2017-05-17T07:11:24Z</dcterms:modified>
</cp:coreProperties>
</file>