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4" r:id="rId4"/>
    <p:sldId id="279" r:id="rId5"/>
    <p:sldId id="277" r:id="rId6"/>
    <p:sldId id="281" r:id="rId7"/>
    <p:sldId id="282" r:id="rId8"/>
    <p:sldId id="283" r:id="rId9"/>
    <p:sldId id="28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6" r:id="rId18"/>
    <p:sldId id="264" r:id="rId19"/>
    <p:sldId id="265" r:id="rId20"/>
    <p:sldId id="267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02" d="100"/>
          <a:sy n="102" d="100"/>
        </p:scale>
        <p:origin x="75" y="10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7" d="625"/>
        <a:sy n="1057" d="6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E and V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</a:t>
            </a:r>
            <a:r>
              <a:rPr lang="en-US"/>
              <a:t>active E 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pPr lvl="1"/>
            <a:r>
              <a:rPr lang="en-US"/>
              <a:t>From now on, E will be responsible for V processes (u’,v’), where u’ and v’ are the labels of u and v, resp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 may be multiple E procs responsible for same (u’,v’).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09709" cy="37900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basic algorithm may take O(n) time on the graph below.</a:t>
            </a:r>
          </a:p>
          <a:p>
            <a:r>
              <a:rPr lang="en-US" smtClean="0"/>
              <a:t>But notice that if we made nodes point to higher neighbors, the graph would be solved in O(1) time.</a:t>
            </a:r>
          </a:p>
          <a:p>
            <a:r>
              <a:rPr lang="en-US" smtClean="0"/>
              <a:t>In each phase, if we consider either having nodes point to smaller neighbors, or pointing to higher neighbors, in one case</a:t>
            </a:r>
            <a:r>
              <a:rPr lang="en-US">
                <a:latin typeface="Symbol" panose="05050102010706020507" pitchFamily="18" charset="2"/>
              </a:rPr>
              <a:t> ³</a:t>
            </a:r>
            <a:r>
              <a:rPr lang="en-US" smtClean="0"/>
              <a:t> n/2 nodes point to another node.</a:t>
            </a:r>
          </a:p>
          <a:p>
            <a:r>
              <a:rPr lang="en-US" smtClean="0"/>
              <a:t>Thus the algorithm finishes in O(log n) phases.</a:t>
            </a:r>
          </a:p>
          <a:p>
            <a:r>
              <a:rPr lang="en-US" smtClean="0"/>
              <a:t>Each phase does pointer jumping, which takes O(log n) time and O(n log n) work.</a:t>
            </a:r>
          </a:p>
          <a:p>
            <a:r>
              <a:rPr lang="en-US" smtClean="0"/>
              <a:t>Total time is O(log</a:t>
            </a:r>
            <a:r>
              <a:rPr lang="en-US" baseline="30000" smtClean="0"/>
              <a:t>2</a:t>
            </a:r>
            <a:r>
              <a:rPr lang="en-US" smtClean="0"/>
              <a:t> n), and work is O((m+n log n) log n).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3" y="4683318"/>
            <a:ext cx="6283332" cy="19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5776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Finding min weight incident edge quickly is a little tricky.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Then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6350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</a:t>
            </a:r>
            <a:r>
              <a:rPr lang="en-US" smtClean="0"/>
              <a:t>an Euler tour of the </a:t>
            </a:r>
            <a:r>
              <a:rPr lang="en-US" smtClean="0"/>
              <a:t>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42896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19695"/>
              </p:ext>
            </p:extLst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</a:t>
                </a:r>
                <a:r>
                  <a:rPr lang="en-US" smtClean="0"/>
                  <a:t>super fast </a:t>
                </a:r>
                <a:r>
                  <a:rPr lang="en-US" smtClean="0"/>
                  <a:t>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pPr lvl="1"/>
                <a:r>
                  <a:rPr lang="en-US" smtClean="0"/>
                  <a:t>Coloring the cycle is a form of symmetry breaking.</a:t>
                </a:r>
              </a:p>
              <a:p>
                <a:pPr lvl="1"/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k=l,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03" t="-1732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65526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679" r="-593" b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63814</TotalTime>
  <Words>2020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Euler tours</vt:lpstr>
      <vt:lpstr>Parallel tree operations</vt:lpstr>
      <vt:lpstr>Node depths</vt:lpstr>
      <vt:lpstr>Postorder numbering</vt:lpstr>
      <vt:lpstr>Number of descendants</vt:lpstr>
      <vt:lpstr>Coloring a cycle</vt:lpstr>
      <vt:lpstr>Coloring a cycle</vt:lpstr>
      <vt:lpstr>Coloring a cycle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4392</cp:revision>
  <cp:lastPrinted>2017-05-24T03:26:51Z</cp:lastPrinted>
  <dcterms:created xsi:type="dcterms:W3CDTF">2004-01-06T19:40:29Z</dcterms:created>
  <dcterms:modified xsi:type="dcterms:W3CDTF">2017-05-24T03:32:39Z</dcterms:modified>
</cp:coreProperties>
</file>