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849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" d="10"/>
        <a:sy n="17" d="10"/>
      </p:scale>
      <p:origin x="0" y="-3414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</a:t>
            </a:r>
            <a:r>
              <a:rPr lang="en-US" altLang="en-US" smtClean="0"/>
              <a:t>2018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19" y="1596326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59" y="4826675"/>
            <a:ext cx="2679089" cy="2031325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82667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50" b="-1351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67591" y="1358262"/>
            <a:ext cx="3209281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Send in order of dimension from least to most significant.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For dimension i, send all data with destination differing in i’th least significant bit.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Each step confines broadcast problem to one less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of log p steps, and send p/2 amount of data in each step.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time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+ m p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 </a:t>
            </a:r>
            <a:r>
              <a:rPr lang="en-US" sz="1400" smtClean="0">
                <a:solidFill>
                  <a:srgbClr val="1503FB"/>
                </a:solidFill>
              </a:rPr>
              <a:t>/ 2)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receives m (p-1)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Average distance between processes (log p)/2.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Total communication volume m(p-1)(log p)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Number of links in hypercube is p log p / 2.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So lower bound on communication is volume divided by number of links, i.e. t</a:t>
            </a:r>
            <a:r>
              <a:rPr lang="en-US" sz="1400" baseline="-25000" smtClean="0">
                <a:solidFill>
                  <a:srgbClr val="1503FB"/>
                </a:solidFill>
              </a:rPr>
              <a:t>w</a:t>
            </a:r>
            <a:r>
              <a:rPr lang="en-US" sz="1400" smtClean="0">
                <a:solidFill>
                  <a:srgbClr val="1503FB"/>
                </a:solidFill>
              </a:rPr>
              <a:t> m (p-1).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algorithm isn’t optimal.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p sends to (p+k)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p+1).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ny i &gt; 0, any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are mapped to nodes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distance 2 apart in the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  <a:endParaRPr lang="en-US" sz="14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shift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each node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shifts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along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dimension 0,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then 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  <a:endParaRPr lang="en-US" sz="14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most log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dimensions,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so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Important as the basis for many parallel algorithms.</a:t>
            </a:r>
          </a:p>
          <a:p>
            <a:r>
              <a:rPr lang="en-US" smtClean="0"/>
              <a:t>Implemented using multiple point to point communications, possibly in parallel.</a:t>
            </a:r>
          </a:p>
          <a:p>
            <a:pPr lvl="1"/>
            <a:r>
              <a:rPr lang="en-US" smtClean="0"/>
              <a:t>Assume communicating m words (without contention)  between a source and destination takes t</a:t>
            </a:r>
            <a:r>
              <a:rPr lang="en-US" baseline="-25000" smtClean="0"/>
              <a:t>s</a:t>
            </a:r>
            <a:r>
              <a:rPr lang="en-US" smtClean="0"/>
              <a:t> + m t</a:t>
            </a:r>
            <a:r>
              <a:rPr lang="en-US" baseline="-25000" smtClean="0"/>
              <a:t>w</a:t>
            </a:r>
            <a:r>
              <a:rPr lang="en-US" smtClean="0"/>
              <a:t> time. </a:t>
            </a:r>
          </a:p>
          <a:p>
            <a:pPr lvl="2"/>
            <a:r>
              <a:rPr lang="en-US" smtClean="0"/>
              <a:t>Ignore the the distance of the message, since per hop latency t</a:t>
            </a:r>
            <a:r>
              <a:rPr lang="en-US" baseline="-25000"/>
              <a:t>h</a:t>
            </a:r>
            <a:r>
              <a:rPr lang="en-US" smtClean="0"/>
              <a:t> usually small. </a:t>
            </a:r>
          </a:p>
          <a:p>
            <a:pPr lvl="1"/>
            <a:r>
              <a:rPr lang="en-US" smtClean="0"/>
              <a:t>With contention c, time becomes t</a:t>
            </a:r>
            <a:r>
              <a:rPr lang="en-US" baseline="-25000" smtClean="0"/>
              <a:t>s</a:t>
            </a:r>
            <a:r>
              <a:rPr lang="en-US" smtClean="0"/>
              <a:t> </a:t>
            </a:r>
            <a:r>
              <a:rPr lang="en-US"/>
              <a:t>+ </a:t>
            </a:r>
            <a:r>
              <a:rPr lang="en-US" smtClean="0"/>
              <a:t>c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Implementations depend on communication hardware architecture.</a:t>
            </a:r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Broadcast and reduction.</a:t>
            </a:r>
          </a:p>
          <a:p>
            <a:pPr lvl="1"/>
            <a:r>
              <a:rPr lang="en-US" smtClean="0"/>
              <a:t>All-to-all broadcast and reduction.</a:t>
            </a:r>
          </a:p>
          <a:p>
            <a:pPr lvl="1"/>
            <a:r>
              <a:rPr lang="en-US" smtClean="0"/>
              <a:t>All-reduce, prefix sum.</a:t>
            </a:r>
          </a:p>
          <a:p>
            <a:pPr lvl="1"/>
            <a:r>
              <a:rPr lang="en-US" smtClean="0"/>
              <a:t>Scatter and gather.</a:t>
            </a:r>
          </a:p>
          <a:p>
            <a:pPr lvl="1"/>
            <a:r>
              <a:rPr lang="en-US" smtClean="0"/>
              <a:t>All-to-all scatter and reduce.</a:t>
            </a:r>
          </a:p>
          <a:p>
            <a:pPr lvl="1"/>
            <a:r>
              <a:rPr lang="en-US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mesh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Ö</a:t>
                </a:r>
                <a:r>
                  <a:rPr lang="en-US" sz="1600">
                    <a:solidFill>
                      <a:srgbClr val="1503FB"/>
                    </a:solidFill>
                  </a:rPr>
                  <a:t>p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57689</TotalTime>
  <Words>1299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mesh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mesh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3683</cp:revision>
  <cp:lastPrinted>2018-03-14T15:57:44Z</cp:lastPrinted>
  <dcterms:created xsi:type="dcterms:W3CDTF">2004-01-06T19:40:29Z</dcterms:created>
  <dcterms:modified xsi:type="dcterms:W3CDTF">2018-03-15T03:30:15Z</dcterms:modified>
</cp:coreProperties>
</file>