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7" d="100"/>
          <a:sy n="117" d="100"/>
        </p:scale>
        <p:origin x="852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93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BS)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</a:t>
            </a:r>
            <a:r>
              <a:rPr lang="en-US" i="1" smtClean="0"/>
              <a:t>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</a:t>
            </a:r>
            <a:r>
              <a:rPr lang="en-US" smtClean="0"/>
              <a:t>in Thrust has </a:t>
            </a:r>
            <a:r>
              <a:rPr lang="en-US" smtClean="0"/>
              <a:t>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</a:t>
            </a:r>
            <a:r>
              <a:rPr lang="en-US" sz="1600" smtClean="0"/>
              <a:t>(i.e. thread with positive src value) to </a:t>
            </a:r>
            <a:r>
              <a:rPr lang="en-US" sz="1600" smtClean="0"/>
              <a:t>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</a:t>
            </a:r>
            <a:r>
              <a:rPr lang="en-US" smtClean="0"/>
              <a:t>is competitive </a:t>
            </a:r>
            <a:r>
              <a:rPr lang="en-US" smtClean="0"/>
              <a:t>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higher to 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5897"/>
            <a:ext cx="8229600" cy="248634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Assume we have at most 1024 threads in the block.</a:t>
            </a:r>
          </a:p>
          <a:p>
            <a:r>
              <a:rPr lang="en-US" smtClean="0"/>
              <a:t>First do reduction in each warp.</a:t>
            </a:r>
          </a:p>
          <a:p>
            <a:r>
              <a:rPr lang="en-US" smtClean="0"/>
              <a:t>Then first thread in each warp writes value to a size </a:t>
            </a:r>
            <a:r>
              <a:rPr lang="en-US" smtClean="0"/>
              <a:t>32 (= block size / warp size) </a:t>
            </a:r>
            <a:r>
              <a:rPr lang="en-US" smtClean="0"/>
              <a:t>shared memory array.</a:t>
            </a:r>
          </a:p>
          <a:p>
            <a:r>
              <a:rPr lang="en-US" smtClean="0"/>
              <a:t>Then (a subset of) threads in the first warp read the array, then do another warp wide reduction.</a:t>
            </a:r>
          </a:p>
          <a:p>
            <a:pPr lvl="1"/>
            <a:r>
              <a:rPr lang="en-US" smtClean="0"/>
              <a:t>This can reduce 32 x 32 = 1024 values.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</a:t>
            </a:r>
            <a:r>
              <a:rPr lang="en-US" smtClean="0"/>
              <a:t>.</a:t>
            </a:r>
            <a:endParaRPr lang="en-US" smtClean="0"/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Universal operation, i.e. can be used to perform any other kind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</a:t>
            </a:r>
            <a:r>
              <a:rPr lang="en-US" smtClean="0"/>
              <a:t>.</a:t>
            </a:r>
            <a:endParaRPr lang="en-US" smtClean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  <a:endParaRPr lang="en-US" smtClean="0"/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</a:t>
            </a:r>
            <a:r>
              <a:rPr lang="en-US" smtClean="0"/>
              <a:t>A reduction tree is </a:t>
            </a:r>
            <a:r>
              <a:rPr lang="en-US" smtClean="0"/>
              <a:t>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  <a:endParaRPr lang="en-US" smtClean="0"/>
          </a:p>
          <a:p>
            <a:r>
              <a:rPr lang="en-US" smtClean="0"/>
              <a:t>Consider four methods</a:t>
            </a:r>
            <a:endParaRPr lang="en-US" smtClean="0"/>
          </a:p>
          <a:p>
            <a:pPr lvl="1"/>
            <a:r>
              <a:rPr lang="en-US" smtClean="0"/>
              <a:t>Global memory </a:t>
            </a:r>
            <a:r>
              <a:rPr lang="en-US" smtClean="0"/>
              <a:t>atomicAdd.</a:t>
            </a:r>
            <a:endParaRPr lang="en-US" smtClean="0"/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  <a:endParaRPr lang="en-US" smtClean="0">
              <a:latin typeface="Consolas" panose="020B0609020204030204" pitchFamily="49" charset="0"/>
            </a:endParaRP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71958</TotalTime>
  <Words>2264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4261</cp:revision>
  <cp:lastPrinted>2017-03-22T03:56:26Z</cp:lastPrinted>
  <dcterms:created xsi:type="dcterms:W3CDTF">2004-01-06T19:40:29Z</dcterms:created>
  <dcterms:modified xsi:type="dcterms:W3CDTF">2018-04-03T04:14:51Z</dcterms:modified>
</cp:coreProperties>
</file>