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1" r:id="rId15"/>
    <p:sldId id="272" r:id="rId16"/>
    <p:sldId id="269" r:id="rId17"/>
    <p:sldId id="270" r:id="rId18"/>
    <p:sldId id="273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9" autoAdjust="0"/>
    <p:restoredTop sz="95463" autoAdjust="0"/>
  </p:normalViewPr>
  <p:slideViewPr>
    <p:cSldViewPr snapToGrid="0">
      <p:cViewPr>
        <p:scale>
          <a:sx n="117" d="100"/>
          <a:sy n="117" d="100"/>
        </p:scale>
        <p:origin x="510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23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690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</a:t>
            </a:r>
            <a:r>
              <a:rPr lang="en-US" altLang="en-US" sz="1800" smtClean="0"/>
              <a:t>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</a:t>
            </a:r>
            <a:r>
              <a:rPr lang="en-US" smtClean="0"/>
              <a:t>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8" y="1479478"/>
            <a:ext cx="7016383" cy="5284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164" y="637001"/>
            <a:ext cx="293840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Sometimes need to run </a:t>
            </a:r>
            <a:r>
              <a:rPr lang="en-US" sz="1400" smtClean="0"/>
              <a:t>(exclusive) prefix </a:t>
            </a:r>
            <a:r>
              <a:rPr lang="en-US" sz="1400" smtClean="0"/>
              <a:t>sum on several segments at once.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Ex</a:t>
            </a:r>
            <a:r>
              <a:rPr lang="en-US" sz="1400" smtClean="0"/>
              <a:t> </a:t>
            </a:r>
            <a:r>
              <a:rPr lang="en-US" sz="1400" smtClean="0"/>
              <a:t>[1 2 3 4] [6 5] [1 3 5] </a:t>
            </a:r>
            <a:r>
              <a:rPr lang="en-US" sz="1400" smtClean="0">
                <a:latin typeface="Symbol" panose="05050102010706020507" pitchFamily="18" charset="2"/>
              </a:rPr>
              <a:t>Þ  </a:t>
            </a:r>
            <a:r>
              <a:rPr lang="en-US" sz="1400" smtClean="0"/>
              <a:t>[0 1 3 6] [0 6] [0 1 4]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do m scans, each of size n individually, then O(n log m)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We do all the scans in O(log (mn)) time.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Up </a:t>
            </a:r>
            <a:r>
              <a:rPr lang="en-US" sz="1400" smtClean="0"/>
              <a:t>sweep distributes partial sums.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Use flags to delimit segments.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No value “crosses” a segment.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Down sweep collects values from one segment and sums them.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912778" y="5984696"/>
            <a:ext cx="326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http://www.cs.cmu.edu/afs/cs/ academic/class/15418-s12/www/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354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6" y="461978"/>
            <a:ext cx="8470260" cy="63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1225" cy="5054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/>
              <a:t>Given an array [x</a:t>
            </a:r>
            <a:r>
              <a:rPr lang="en-US" altLang="en-US" baseline="-25000"/>
              <a:t>0</a:t>
            </a:r>
            <a:r>
              <a:rPr lang="en-US" altLang="en-US"/>
              <a:t>, 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n-1</a:t>
            </a:r>
            <a:r>
              <a:rPr lang="en-US" altLang="en-US"/>
              <a:t>], output sums of prefixes of the array, [x</a:t>
            </a:r>
            <a:r>
              <a:rPr lang="en-US" altLang="en-US" baseline="-25000"/>
              <a:t>0</a:t>
            </a:r>
            <a:r>
              <a:rPr lang="en-US" altLang="en-US"/>
              <a:t>, x</a:t>
            </a:r>
            <a:r>
              <a:rPr lang="en-US" altLang="en-US" baseline="-25000"/>
              <a:t>0</a:t>
            </a:r>
            <a:r>
              <a:rPr lang="en-US" altLang="en-US"/>
              <a:t>+x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0</a:t>
            </a:r>
            <a:r>
              <a:rPr lang="en-US" altLang="en-US"/>
              <a:t>+...+x</a:t>
            </a:r>
            <a:r>
              <a:rPr lang="en-US" altLang="en-US" baseline="-25000"/>
              <a:t>n-1</a:t>
            </a:r>
            <a:r>
              <a:rPr lang="en-US" altLang="en-US"/>
              <a:t>].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Also </a:t>
            </a:r>
            <a:r>
              <a:rPr lang="en-US" altLang="en-US"/>
              <a:t>called </a:t>
            </a:r>
            <a:r>
              <a:rPr lang="en-US" altLang="en-US" smtClean="0"/>
              <a:t>inclusive “scan</a:t>
            </a:r>
            <a:r>
              <a:rPr lang="en-US" altLang="en-US" dirty="0"/>
              <a:t>”.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Has a large number of applications in parallel algorithms.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/>
              <a:t>Histograms, counting sort, radix sort, stream compaction, string comparison, tree algorithms, polynomial interpolation, etc.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Trivial sequential algorithm.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/>
              <a:t>Does O(n) operations in O(n) time</a:t>
            </a:r>
            <a:r>
              <a:rPr lang="en-US" altLang="en-US"/>
              <a:t>.  </a:t>
            </a:r>
            <a:endParaRPr lang="en-US" altLang="en-US" smtClean="0"/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Can replace sum with any associative operator. 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away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</a:t>
            </a:r>
            <a:r>
              <a:rPr lang="en-US" altLang="en-US" smtClean="0"/>
              <a:t>these the up-sweep and down-sweep phases, resp.</a:t>
            </a:r>
            <a:endParaRPr lang="en-US" altLang="en-US" smtClean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</a:t>
            </a:r>
            <a:r>
              <a:rPr lang="en-US" sz="1200"/>
              <a:t>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1066</TotalTime>
  <Words>1434</Words>
  <Application>Microsoft Office PowerPoint</Application>
  <PresentationFormat>On-screen Show (4:3)</PresentationFormat>
  <Paragraphs>397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PowerPoint Presentation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42</cp:revision>
  <cp:lastPrinted>2016-10-19T14:43:48Z</cp:lastPrinted>
  <dcterms:created xsi:type="dcterms:W3CDTF">2015-10-25T06:58:34Z</dcterms:created>
  <dcterms:modified xsi:type="dcterms:W3CDTF">2018-04-10T04:09:15Z</dcterms:modified>
</cp:coreProperties>
</file>