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292" r:id="rId31"/>
    <p:sldId id="295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93" d="100"/>
          <a:sy n="93" d="100"/>
        </p:scale>
        <p:origin x="180" y="3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3" d="200"/>
        <a:sy n="333" d="200"/>
      </p:scale>
      <p:origin x="0" y="-675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2018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429946" cy="255355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Suppose list scheduling produces above schedule.</a:t>
            </a:r>
            <a:endParaRPr lang="en-US" dirty="0" smtClean="0"/>
          </a:p>
          <a:p>
            <a:r>
              <a:rPr lang="en-US" smtClean="0"/>
              <a:t>Consider the </a:t>
            </a:r>
            <a:r>
              <a:rPr lang="en-US" dirty="0" smtClean="0"/>
              <a:t>task X that finishes </a:t>
            </a:r>
            <a:r>
              <a:rPr lang="en-US" smtClean="0"/>
              <a:t>last.  Say X starts at time T and has length t.</a:t>
            </a:r>
            <a:endParaRPr lang="en-US" u="sng" dirty="0" smtClean="0"/>
          </a:p>
          <a:p>
            <a:r>
              <a:rPr lang="en-US" dirty="0" smtClean="0">
                <a:solidFill>
                  <a:srgbClr val="140EFA"/>
                </a:solidFill>
              </a:rPr>
              <a:t>Claim 1 </a:t>
            </a:r>
            <a:r>
              <a:rPr lang="en-US" dirty="0" smtClean="0"/>
              <a:t>M*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t.</a:t>
            </a:r>
          </a:p>
          <a:p>
            <a:pPr lvl="1"/>
            <a:r>
              <a:rPr lang="en-US" dirty="0" smtClean="0"/>
              <a:t>In any schedule, X has to run on some process.</a:t>
            </a:r>
          </a:p>
          <a:p>
            <a:pPr lvl="1"/>
            <a:r>
              <a:rPr lang="en-US" dirty="0" smtClean="0"/>
              <a:t>Since X takes t time, every schedule, including </a:t>
            </a:r>
            <a:r>
              <a:rPr lang="en-US" smtClean="0"/>
              <a:t>the optimal, </a:t>
            </a:r>
            <a:r>
              <a:rPr lang="en-US" dirty="0" smtClean="0"/>
              <a:t>takes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t time.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2700"/>
            <a:ext cx="8465906" cy="28555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pPr lvl="1"/>
            <a:r>
              <a:rPr lang="en-US" dirty="0" smtClean="0"/>
              <a:t>Up to time T, </a:t>
            </a:r>
            <a:r>
              <a:rPr lang="en-US" dirty="0" smtClean="0">
                <a:solidFill>
                  <a:srgbClr val="000000"/>
                </a:solidFill>
              </a:rPr>
              <a:t>no processor is </a:t>
            </a:r>
            <a:r>
              <a:rPr lang="en-US" dirty="0" smtClean="0"/>
              <a:t>ever idle.</a:t>
            </a:r>
          </a:p>
          <a:p>
            <a:pPr lvl="2"/>
            <a:r>
              <a:rPr lang="en-US" dirty="0" smtClean="0"/>
              <a:t>Up to T, there’s </a:t>
            </a:r>
            <a:r>
              <a:rPr lang="en-US" smtClean="0"/>
              <a:t>always at least one unfinished task, namely X.</a:t>
            </a:r>
            <a:endParaRPr lang="en-US" dirty="0" smtClean="0"/>
          </a:p>
          <a:p>
            <a:pPr lvl="2"/>
            <a:r>
              <a:rPr lang="en-US" dirty="0" smtClean="0"/>
              <a:t>As soon as a processor finishes </a:t>
            </a:r>
            <a:r>
              <a:rPr lang="en-US" smtClean="0"/>
              <a:t>one task, </a:t>
            </a:r>
            <a:r>
              <a:rPr lang="en-US" dirty="0" smtClean="0"/>
              <a:t>it’s assigned another one.</a:t>
            </a:r>
          </a:p>
          <a:p>
            <a:pPr lvl="1"/>
            <a:r>
              <a:rPr lang="en-US" dirty="0" smtClean="0"/>
              <a:t>So at time T, each processor completed T units of work.</a:t>
            </a:r>
          </a:p>
          <a:p>
            <a:pPr lvl="1"/>
            <a:r>
              <a:rPr lang="en-US" dirty="0" smtClean="0"/>
              <a:t>So total amount of work in all </a:t>
            </a:r>
            <a:r>
              <a:rPr lang="en-US" smtClean="0"/>
              <a:t>the tasks </a:t>
            </a:r>
            <a:r>
              <a:rPr lang="en-US" dirty="0" smtClean="0"/>
              <a:t>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.</a:t>
            </a:r>
          </a:p>
          <a:p>
            <a:pPr lvl="1"/>
            <a:r>
              <a:rPr lang="en-US" smtClean="0"/>
              <a:t>So </a:t>
            </a:r>
            <a:r>
              <a:rPr lang="en-US" dirty="0" smtClean="0"/>
              <a:t>length </a:t>
            </a:r>
            <a:r>
              <a:rPr lang="en-US" smtClean="0"/>
              <a:t>of the optimal schedule </a:t>
            </a:r>
            <a:r>
              <a:rPr lang="en-US" dirty="0" smtClean="0"/>
              <a:t>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(total work)/m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err="1" smtClean="0"/>
              <a:t>mT</a:t>
            </a:r>
            <a:r>
              <a:rPr lang="en-US" dirty="0" smtClean="0"/>
              <a:t>/m = T.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8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1900"/>
            <a:ext cx="8183366" cy="25312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Claims 1 and 2, we have 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 and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r>
              <a:rPr lang="en-US" dirty="0" smtClean="0"/>
              <a:t>So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max(</a:t>
            </a:r>
            <a:r>
              <a:rPr lang="en-US" dirty="0" err="1" smtClean="0"/>
              <a:t>T,t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 = T + t, because X is </a:t>
            </a:r>
            <a:r>
              <a:rPr lang="en-US" smtClean="0"/>
              <a:t>last task </a:t>
            </a:r>
            <a:r>
              <a:rPr lang="en-US" dirty="0" smtClean="0"/>
              <a:t>to finish.</a:t>
            </a:r>
          </a:p>
          <a:p>
            <a:r>
              <a:rPr lang="en-US" dirty="0" smtClean="0"/>
              <a:t>So M/M*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</a:t>
            </a:r>
            <a:r>
              <a:rPr lang="en-US" err="1" smtClean="0"/>
              <a:t>T+t</a:t>
            </a:r>
            <a:r>
              <a:rPr lang="en-US" smtClean="0"/>
              <a:t>) / max(T,t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mtClean="0"/>
              <a:t>2.</a:t>
            </a:r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can be “harmful” for schedule.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Again, let X be the last job to finish.  Assume it starts at time T and has size t.</a:t>
            </a:r>
          </a:p>
          <a:p>
            <a:r>
              <a:rPr lang="en-US" smtClean="0"/>
              <a:t>We can 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92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 + t.</a:t>
            </a:r>
          </a:p>
          <a:p>
            <a:pPr lvl="1"/>
            <a:r>
              <a:rPr lang="en-US" sz="2400" smtClean="0"/>
              <a:t>As in LS, no processor is idle up to time T, so M*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 smtClean="0"/>
              <a:t>M* </a:t>
            </a:r>
            <a:r>
              <a:rPr lang="en-US" sz="2400"/>
              <a:t>+ </a:t>
            </a:r>
            <a:r>
              <a:rPr lang="en-US" sz="24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Since X is the smallest task, all tasks are 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m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2n.</a:t>
            </a:r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n, then LPT and optimal schedule both put one task per processor.</a:t>
            </a:r>
          </a:p>
          <a:p>
            <a:pPr lvl="1"/>
            <a:r>
              <a:rPr lang="en-US"/>
              <a:t>If n &lt; m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2n, 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</a:p>
          <a:p>
            <a:pPr lvl="1"/>
            <a:r>
              <a:rPr lang="en-US" smtClean="0"/>
              <a:t>Assume a static or semi-static setting, where tasks have same size.</a:t>
            </a:r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60770" cy="533089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Zoltan, Cilk,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space.</a:t>
            </a:r>
          </a:p>
          <a:p>
            <a:r>
              <a:rPr lang="en-US" smtClean="0"/>
              <a:t>SFC’s have good locality properties, i.e. nearby points in the SFC are nearby in space, and usually vice versa.  </a:t>
            </a:r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(across the dotted line) 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  <a:endParaRPr lang="en-US"/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B.</a:t>
            </a:r>
          </a:p>
          <a:p>
            <a:r>
              <a:rPr lang="en-US" smtClean="0"/>
              <a:t>For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have never been swapped </a:t>
            </a:r>
            <a:r>
              <a:rPr lang="en-US" smtClean="0"/>
              <a:t>before, and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results in smallest cut.</a:t>
            </a:r>
          </a:p>
          <a:p>
            <a:pPr lvl="2"/>
            <a:r>
              <a:rPr lang="en-US" smtClean="0"/>
              <a:t>Note that the cut after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may be larger than the cut (A, B).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very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–d, where d is the degree of i.</a:t>
            </a:r>
          </a:p>
          <a:p>
            <a:pPr lvl="1"/>
            <a:r>
              <a:rPr lang="en-US" smtClean="0"/>
              <a:t>Set all other entries to 0.</a:t>
            </a:r>
          </a:p>
          <a:p>
            <a:r>
              <a:rPr lang="en-US" smtClean="0"/>
              <a:t>Similar to adjacency matrix, but has interesting spectral properties.</a:t>
            </a:r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L(G) is positive semidefinite, and all 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23" y="0"/>
            <a:ext cx="1633971" cy="1684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34" y="3493213"/>
            <a:ext cx="1949372" cy="152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8" y="5111394"/>
            <a:ext cx="1694526" cy="1690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6301" y="6396335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72" y="1776146"/>
            <a:ext cx="2158428" cy="16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and sparse linear 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diffusion.  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stealing, where processes without work steal work from processes with.</a:t>
            </a:r>
          </a:p>
          <a:p>
            <a:r>
              <a:rPr lang="en-US" smtClean="0"/>
              <a:t>In 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66783</TotalTime>
  <Words>3152</Words>
  <Application>Microsoft Office PowerPoint</Application>
  <PresentationFormat>On-screen Show (4:3)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LS is a 2-approximation</vt:lpstr>
      <vt:lpstr>LS is a 2-approximation</vt:lpstr>
      <vt:lpstr>LS is a 2-approximation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4254</cp:revision>
  <cp:lastPrinted>2018-05-08T01:11:07Z</cp:lastPrinted>
  <dcterms:created xsi:type="dcterms:W3CDTF">2004-01-06T19:40:29Z</dcterms:created>
  <dcterms:modified xsi:type="dcterms:W3CDTF">2018-05-08T03:28:07Z</dcterms:modified>
</cp:coreProperties>
</file>