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107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77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</a:t>
            </a:r>
            <a:r>
              <a:rPr lang="en-US" smtClean="0"/>
              <a:t>e.g. the work-stealing </a:t>
            </a:r>
            <a:r>
              <a:rPr lang="en-US" smtClean="0"/>
              <a:t>algorithm from previous </a:t>
            </a:r>
            <a:r>
              <a:rPr lang="en-US" smtClean="0"/>
              <a:t>lecture.</a:t>
            </a:r>
            <a:endParaRPr lang="en-US" smtClean="0"/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generated dynamically, it’s hard to estimate the precise overhead.  So we make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the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  <a:blipFill>
                <a:blip r:embed="rId2"/>
                <a:stretch>
                  <a:fillRect l="-216" t="-176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process accesses the victim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Since the victim variable is shared, the accesses are serialized.  So each process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for its accesses.</a:t>
                </a:r>
              </a:p>
              <a:p>
                <a:pPr lvl="1"/>
                <a:r>
                  <a:rPr lang="en-US" smtClean="0"/>
                  <a:t>For isoefficiency, need work per process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  <a:blipFill>
                <a:blip r:embed="rId2"/>
                <a:stretch>
                  <a:fillRect l="-72" t="-3448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71582</TotalTime>
  <Words>1691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4357</cp:revision>
  <cp:lastPrinted>2017-05-17T03:42:57Z</cp:lastPrinted>
  <dcterms:created xsi:type="dcterms:W3CDTF">2004-01-06T19:40:29Z</dcterms:created>
  <dcterms:modified xsi:type="dcterms:W3CDTF">2018-05-24T03:22:01Z</dcterms:modified>
</cp:coreProperties>
</file>