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273" r:id="rId18"/>
    <p:sldId id="299" r:id="rId19"/>
    <p:sldId id="300" r:id="rId20"/>
    <p:sldId id="308" r:id="rId21"/>
    <p:sldId id="309" r:id="rId22"/>
    <p:sldId id="310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996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0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hull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40220" cy="40569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convex hull of a set of 2D points is the smallest convex set including all the points.</a:t>
                </a:r>
              </a:p>
              <a:p>
                <a:pPr lvl="1"/>
                <a:r>
                  <a:rPr lang="en-US" smtClean="0"/>
                  <a:t>A convex set if, for any two points in the set, the line connecting the point lines in the set.</a:t>
                </a:r>
              </a:p>
              <a:p>
                <a:r>
                  <a:rPr lang="en-US" smtClean="0"/>
                  <a:t>Applications in computer graphics, path planning, image processing, pattern recognition, etc.</a:t>
                </a:r>
              </a:p>
              <a:p>
                <a:r>
                  <a:rPr lang="en-US" smtClean="0"/>
                  <a:t>Convex hull of n 2D points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Points on the convex hull output in clockwise order.</a:t>
                </a:r>
              </a:p>
              <a:p>
                <a:pPr lvl="1"/>
                <a:r>
                  <a:rPr lang="en-US" smtClean="0"/>
                  <a:t>Sorting can be reduced to convex hull.</a:t>
                </a:r>
              </a:p>
              <a:p>
                <a:r>
                  <a:rPr lang="en-US" smtClean="0"/>
                  <a:t>The leftmost and rightmost points, p and q, in the set S must be on the convex hull.</a:t>
                </a:r>
              </a:p>
              <a:p>
                <a:pPr lvl="1"/>
                <a:r>
                  <a:rPr lang="en-US" smtClean="0"/>
                  <a:t>Upper hull UH(S) are all points on hull from p to q in clockwise direction.</a:t>
                </a:r>
              </a:p>
              <a:p>
                <a:pPr lvl="1"/>
                <a:r>
                  <a:rPr lang="en-US" smtClean="0"/>
                  <a:t>Lower hull LH(S) are all points on hull from q to p in clockwise direction.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40220" cy="4056901"/>
              </a:xfrm>
              <a:blipFill>
                <a:blip r:embed="rId2"/>
                <a:stretch>
                  <a:fillRect l="-217" t="-2256" r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axon.cs.byu.edu/Dan/312/projects/project2_files/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0" y="5152490"/>
            <a:ext cx="5017070" cy="161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7205" cy="33015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Sort the n input points by their x coordinate.  </a:t>
                </a:r>
              </a:p>
              <a:p>
                <a:pPr lvl="1"/>
                <a:r>
                  <a:rPr lang="en-US" smtClean="0"/>
                  <a:t>Sorting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parallel time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Let sorted points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Define upper common tangent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as the common tangent line lying above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their upper common tangent can be found in O(log n) time and O(n) work using binary search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Use property that the angle from any point in one set to the points in the other set first increases then decreases.  </a:t>
                </a:r>
                <a:endParaRPr lang="en-US" smtClean="0"/>
              </a:p>
              <a:p>
                <a:r>
                  <a:rPr lang="en-US" smtClean="0"/>
                  <a:t>The overall upper hull consists of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, and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7205" cy="3301547"/>
              </a:xfrm>
              <a:blipFill>
                <a:blip r:embed="rId2"/>
                <a:stretch>
                  <a:fillRect l="-73" t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14" y="4676746"/>
            <a:ext cx="4415250" cy="21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convex hull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The divide and conquer approach gives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 parallel convex hull algorithm.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stages of dividing the input.  Each stage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upper common tangent.</a:t>
                </a:r>
              </a:p>
              <a:p>
                <a:pPr lvl="1"/>
                <a:r>
                  <a:rPr lang="en-US" smtClean="0"/>
                  <a:t>Finding the upper common tangent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2"/>
                <a:r>
                  <a:rPr lang="en-US" smtClean="0"/>
                  <a:t>The total amount of work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679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use a binary max tree on the inputs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This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values, each the max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input values</a:t>
                </a:r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It also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amount of work.</a:t>
                </a:r>
                <a:endParaRPr lang="en-US" smtClean="0"/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randking has many </a:t>
            </a:r>
            <a:r>
              <a:rPr lang="en-US" sz="2400" smtClean="0"/>
              <a:t>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</a:t>
            </a:r>
            <a:r>
              <a:rPr lang="en-US" smtClean="0"/>
              <a:t>].</a:t>
            </a:r>
          </a:p>
          <a:p>
            <a:pPr lvl="1"/>
            <a:r>
              <a:rPr lang="en-US" smtClean="0"/>
              <a:t>The output, i.e. prefix sum of node i is stored in d[i].</a:t>
            </a:r>
            <a:endParaRPr lang="en-US" smtClean="0"/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-US" smtClean="0"/>
              <a:t>instead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</a:t>
            </a:r>
            <a:r>
              <a:rPr lang="en-US" sz="1400">
                <a:solidFill>
                  <a:srgbClr val="1503FB"/>
                </a:solidFill>
              </a:rPr>
              <a:t>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For total work, we have that 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Since work from pointer jumping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  <a:blipFill>
                <a:blip r:embed="rId2"/>
                <a:stretch>
                  <a:fillRect l="-511" t="-2512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  <a:endParaRPr lang="en-US" smtClean="0"/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</a:t>
            </a:r>
            <a:r>
              <a:rPr lang="en-US" smtClean="0"/>
              <a:t>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(number of processors used) x depth.</a:t>
            </a:r>
          </a:p>
          <a:p>
            <a:pPr lvl="1"/>
            <a:r>
              <a:rPr lang="en-US" smtClean="0"/>
              <a:t>Work of sequential algorithm is just its depth, i.e. time complexity.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77078</TotalTime>
  <Words>1505</Words>
  <Application>Microsoft Office PowerPoint</Application>
  <PresentationFormat>On-screen Show (4:3)</PresentationFormat>
  <Paragraphs>333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Convex hull</vt:lpstr>
      <vt:lpstr>Divide and conquer</vt:lpstr>
      <vt:lpstr>Parallel convex hull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4241</cp:revision>
  <cp:lastPrinted>2017-05-22T03:58:43Z</cp:lastPrinted>
  <dcterms:created xsi:type="dcterms:W3CDTF">2004-01-06T19:40:29Z</dcterms:created>
  <dcterms:modified xsi:type="dcterms:W3CDTF">2018-05-29T03:41:55Z</dcterms:modified>
</cp:coreProperties>
</file>