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1068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2018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4265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When raking an expression tree, we combine the raked node’s value with its sibling’s value.</a:t>
                </a:r>
              </a:p>
              <a:p>
                <a:r>
                  <a:rPr lang="en-US" smtClean="0"/>
                  <a:t>However, when we rake many nodes in parallel, some nodes may not have their values computed yet.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numerical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and the numerical value of v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the example below, suppose w has a still undermined value X.  Then after raking v, w’s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numerical label, so their value can be immediately evaluated.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42653"/>
              </a:xfrm>
              <a:blipFill>
                <a:blip r:embed="rId2"/>
                <a:stretch>
                  <a:fillRect t="-169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9" y="4651607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</a:t>
                </a:r>
                <a:r>
                  <a:rPr lang="en-US" smtClean="0"/>
                  <a:t>is the </a:t>
                </a:r>
                <a:r>
                  <a:rPr lang="en-US" smtClean="0"/>
                  <a:t>second </a:t>
                </a:r>
                <a:r>
                  <a:rPr lang="en-US" smtClean="0"/>
                  <a:t>child from the right in u’s subtree, and </a:t>
                </a:r>
                <a:r>
                  <a:rPr lang="en-US" smtClean="0"/>
                  <a:t>leaf 5 </a:t>
                </a:r>
                <a:r>
                  <a:rPr lang="en-US" smtClean="0"/>
                  <a:t>is the </a:t>
                </a:r>
                <a:r>
                  <a:rPr lang="en-US" smtClean="0"/>
                  <a:t>second </a:t>
                </a:r>
                <a:r>
                  <a:rPr lang="en-US" smtClean="0"/>
                  <a:t>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10,3,4,7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v.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65256</TotalTime>
  <Words>1420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4467</cp:revision>
  <cp:lastPrinted>2017-05-24T03:26:51Z</cp:lastPrinted>
  <dcterms:created xsi:type="dcterms:W3CDTF">2004-01-06T19:40:29Z</dcterms:created>
  <dcterms:modified xsi:type="dcterms:W3CDTF">2018-06-07T03:00:43Z</dcterms:modified>
</cp:coreProperties>
</file>