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>
        <p:scale>
          <a:sx n="109" d="100"/>
          <a:sy n="109" d="100"/>
        </p:scale>
        <p:origin x="1476" y="144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2019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s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60826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</a:t>
                </a:r>
                <a:r>
                  <a:rPr lang="en-US" smtClean="0"/>
                  <a:t>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 smtClean="0"/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</a:t>
            </a:r>
            <a:r>
              <a:rPr lang="en-US" smtClean="0"/>
              <a:t>on the maximum </a:t>
            </a:r>
            <a:r>
              <a:rPr lang="en-US" smtClean="0"/>
              <a:t>speedup achievable </a:t>
            </a:r>
            <a:r>
              <a:rPr lang="en-US" smtClean="0"/>
              <a:t>by </a:t>
            </a:r>
            <a:r>
              <a:rPr lang="en-US" smtClean="0"/>
              <a:t>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52175</TotalTime>
  <Words>1547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3529</cp:revision>
  <cp:lastPrinted>2018-03-07T23:49:41Z</cp:lastPrinted>
  <dcterms:created xsi:type="dcterms:W3CDTF">2004-01-06T19:40:29Z</dcterms:created>
  <dcterms:modified xsi:type="dcterms:W3CDTF">2019-02-27T03:52:52Z</dcterms:modified>
</cp:coreProperties>
</file>