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13" d="100"/>
          <a:sy n="113" d="100"/>
        </p:scale>
        <p:origin x="1566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01041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Given a bitonic sequence S, a bitonic split “sorts” S in the sense that the first half of S is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 smtClean="0"/>
              <a:t> the second half of S after the split.</a:t>
            </a:r>
          </a:p>
          <a:p>
            <a:r>
              <a:rPr lang="en-US" smtClean="0"/>
              <a:t>Now we can split each half recursively, to sort more finely, into quarters.  </a:t>
            </a:r>
          </a:p>
          <a:p>
            <a:r>
              <a:rPr lang="en-US" smtClean="0"/>
              <a:t>Finally, after we split down to sequences of size 1, the entire sequence is sorted in nondecreasing order.</a:t>
            </a:r>
          </a:p>
          <a:p>
            <a:pPr lvl="1"/>
            <a:r>
              <a:rPr lang="en-US" smtClean="0"/>
              <a:t>I.e. bitonic merge takes a bitonic sequence and converts it to a sorted one.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We can bitonic merge to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unlikely to be balanced.</a:t>
            </a:r>
          </a:p>
          <a:p>
            <a:pPr lvl="1"/>
            <a:r>
              <a:rPr lang="en-US" smtClean="0"/>
              <a:t>For example, if pick the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p).</a:t>
            </a:r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[5,2,1,0,1,3,4,7,8]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68288</TotalTime>
  <Words>1359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Sorting networks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4261</cp:revision>
  <cp:lastPrinted>2017-05-08T01:29:15Z</cp:lastPrinted>
  <dcterms:created xsi:type="dcterms:W3CDTF">2004-01-06T19:40:29Z</dcterms:created>
  <dcterms:modified xsi:type="dcterms:W3CDTF">2019-05-08T06:12:35Z</dcterms:modified>
</cp:coreProperties>
</file>