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275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67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use a binary max tree on the inputs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This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values, each the max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input values.</a:t>
                </a:r>
              </a:p>
              <a:p>
                <a:pPr lvl="2"/>
                <a:r>
                  <a:rPr lang="en-US" smtClean="0"/>
                  <a:t>It also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amount of work.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The output, i.e. prefix sum of node i is stored in d[i].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For total work, we have that 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Since work from pointer jumping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  <a:blipFill>
                <a:blip r:embed="rId2"/>
                <a:stretch>
                  <a:fillRect l="-511" t="-2512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(number of processors used) x depth.</a:t>
            </a:r>
          </a:p>
          <a:p>
            <a:pPr lvl="1"/>
            <a:r>
              <a:rPr lang="en-US" smtClean="0"/>
              <a:t>Work of sequential algorithm is just its depth, i.e. time complexity.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77293</TotalTime>
  <Words>1397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4244</cp:revision>
  <cp:lastPrinted>2017-05-22T03:58:43Z</cp:lastPrinted>
  <dcterms:created xsi:type="dcterms:W3CDTF">2004-01-06T19:40:29Z</dcterms:created>
  <dcterms:modified xsi:type="dcterms:W3CDTF">2019-05-20T02:04:59Z</dcterms:modified>
</cp:coreProperties>
</file>