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83" r:id="rId4"/>
    <p:sldId id="284" r:id="rId5"/>
    <p:sldId id="28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5" r:id="rId16"/>
    <p:sldId id="267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491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" d="2"/>
        <a:sy n="3" d="2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</a:t>
            </a:r>
            <a:r>
              <a:rPr lang="en-US"/>
              <a:t>active E 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pPr lvl="1"/>
            <a:r>
              <a:rPr lang="en-US"/>
              <a:t>From now on, E will be responsible for V processes (u’,v’), where u’ and v’ are the labels of u and v, resp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 may be multiple E procs responsible for same (u’,v’).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09709" cy="37900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basic algorithm may take O(n) time on the graph below.</a:t>
            </a:r>
          </a:p>
          <a:p>
            <a:r>
              <a:rPr lang="en-US" smtClean="0"/>
              <a:t>But notice that if we made nodes point to higher neighbors, the graph would be solved in O(1) time.</a:t>
            </a:r>
          </a:p>
          <a:p>
            <a:r>
              <a:rPr lang="en-US" smtClean="0"/>
              <a:t>In each phase, if we consider either having nodes point to smaller neighbors, or pointing to higher neighbors, in one case</a:t>
            </a:r>
            <a:r>
              <a:rPr lang="en-US">
                <a:latin typeface="Symbol" panose="05050102010706020507" pitchFamily="18" charset="2"/>
              </a:rPr>
              <a:t> ³</a:t>
            </a:r>
            <a:r>
              <a:rPr lang="en-US" smtClean="0"/>
              <a:t> n/2 nodes point to another node.</a:t>
            </a:r>
          </a:p>
          <a:p>
            <a:r>
              <a:rPr lang="en-US" smtClean="0"/>
              <a:t>Thus the algorithm finishes in O(log n) phases.</a:t>
            </a:r>
          </a:p>
          <a:p>
            <a:r>
              <a:rPr lang="en-US" smtClean="0"/>
              <a:t>Each phase does pointer jumping, which takes O(log n) time and O(n log n) work.</a:t>
            </a:r>
          </a:p>
          <a:p>
            <a:r>
              <a:rPr lang="en-US" smtClean="0"/>
              <a:t>Total time is O(log</a:t>
            </a:r>
            <a:r>
              <a:rPr lang="en-US" baseline="30000" smtClean="0"/>
              <a:t>2</a:t>
            </a:r>
            <a:r>
              <a:rPr lang="en-US" smtClean="0"/>
              <a:t> n), and work is O((m+n log n) log n).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3" y="4683318"/>
            <a:ext cx="6283332" cy="19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5776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Finding min weight incident edge quickly is a little tricky.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Then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pPr lvl="1"/>
                <a:r>
                  <a:rPr lang="en-US" smtClean="0"/>
                  <a:t>Coloring the cycle is a form of symmetry breaking.</a:t>
                </a:r>
              </a:p>
              <a:p>
                <a:pPr lvl="1"/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03" t="-1732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E and V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64104</TotalTime>
  <Words>1446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4405</cp:revision>
  <cp:lastPrinted>2018-05-31T04:01:18Z</cp:lastPrinted>
  <dcterms:created xsi:type="dcterms:W3CDTF">2004-01-06T19:40:29Z</dcterms:created>
  <dcterms:modified xsi:type="dcterms:W3CDTF">2019-05-22T05:53:55Z</dcterms:modified>
</cp:coreProperties>
</file>