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261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2887808" d="1220703125"/>
        <a:sy n="1962887808" d="1220703125"/>
      </p:scale>
      <p:origin x="0" y="-200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/>
              <a:t>Spring </a:t>
            </a:r>
            <a:r>
              <a:rPr lang="en-US" altLang="en-US" smtClean="0"/>
              <a:t>2020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m.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164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57935</TotalTime>
  <Words>2725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3486</cp:revision>
  <cp:lastPrinted>2020-02-27T04:36:35Z</cp:lastPrinted>
  <dcterms:created xsi:type="dcterms:W3CDTF">2004-01-06T19:40:29Z</dcterms:created>
  <dcterms:modified xsi:type="dcterms:W3CDTF">2020-02-28T02:18:52Z</dcterms:modified>
</cp:coreProperties>
</file>