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261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2020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591" y="1358262"/>
            <a:ext cx="3209281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Send in order of dimension from least to most significant.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For dimension i, send all data with destination differing in i’th least significant bit.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Each step confines broadcast problem to one less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of log p steps, and send p/2 amount of data in each step.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time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+ m p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 </a:t>
            </a:r>
            <a:r>
              <a:rPr lang="en-US" sz="1400" smtClean="0">
                <a:solidFill>
                  <a:srgbClr val="1503FB"/>
                </a:solidFill>
              </a:rPr>
              <a:t>/ 2)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receives m (p-1)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Average distance between processes (log p)/2.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communication </a:t>
            </a:r>
            <a:r>
              <a:rPr lang="en-US" sz="1400" smtClean="0">
                <a:solidFill>
                  <a:srgbClr val="1503FB"/>
                </a:solidFill>
              </a:rPr>
              <a:t>volume for p processes is mp(p-1</a:t>
            </a:r>
            <a:r>
              <a:rPr lang="en-US" sz="1400" smtClean="0">
                <a:solidFill>
                  <a:srgbClr val="1503FB"/>
                </a:solidFill>
              </a:rPr>
              <a:t>)(log p)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Number of links in hypercube is p log p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So lower bound on communication is volume divided by number of links, i.e.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 smtClean="0">
                <a:solidFill>
                  <a:srgbClr val="1503FB"/>
                </a:solidFill>
              </a:rPr>
              <a:t> m (p-1).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algorithm isn’t optimal.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is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53943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</a:t>
            </a:r>
            <a:r>
              <a:rPr lang="en-US" sz="1600" smtClean="0">
                <a:solidFill>
                  <a:srgbClr val="1503FB"/>
                </a:solidFill>
              </a:rPr>
              <a:t>each </a:t>
            </a:r>
            <a:r>
              <a:rPr lang="en-US" sz="1600" smtClean="0">
                <a:solidFill>
                  <a:srgbClr val="1503FB"/>
                </a:solidFill>
              </a:rPr>
              <a:t>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58327</TotalTime>
  <Words>1314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3696</cp:revision>
  <cp:lastPrinted>2019-03-06T05:35:13Z</cp:lastPrinted>
  <dcterms:created xsi:type="dcterms:W3CDTF">2004-01-06T19:40:29Z</dcterms:created>
  <dcterms:modified xsi:type="dcterms:W3CDTF">2020-02-28T15:22:43Z</dcterms:modified>
</cp:coreProperties>
</file>