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264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row 1*4+3=7, column 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CPU has many complex features to lower latency.</a:t>
            </a:r>
          </a:p>
          <a:p>
            <a:pPr lvl="1">
              <a:defRPr/>
            </a:pPr>
            <a:r>
              <a:rPr lang="en-US" smtClean="0"/>
              <a:t>Consumes lots of die space.</a:t>
            </a:r>
          </a:p>
          <a:p>
            <a:pPr lvl="1">
              <a:defRPr/>
            </a:pPr>
            <a:r>
              <a:rPr lang="en-US" smtClean="0"/>
              <a:t>Less space for compute units.</a:t>
            </a:r>
          </a:p>
          <a:p>
            <a:pPr>
              <a:defRPr/>
            </a:pPr>
            <a:r>
              <a:rPr lang="en-US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smtClean="0"/>
              <a:t>Each core slower.</a:t>
            </a:r>
          </a:p>
          <a:p>
            <a:pPr lvl="1">
              <a:defRPr/>
            </a:pPr>
            <a:r>
              <a:rPr lang="en-US" smtClean="0"/>
              <a:t>But lots of them.</a:t>
            </a:r>
          </a:p>
          <a:p>
            <a:pPr>
              <a:defRPr/>
            </a:pPr>
            <a:r>
              <a:rPr lang="en-US" smtClean="0"/>
              <a:t>Nvidia Tesla P100 has 56 SMs and 64 cores per SM.</a:t>
            </a:r>
          </a:p>
          <a:p>
            <a:pPr lvl="1">
              <a:defRPr/>
            </a:pPr>
            <a:r>
              <a:rPr lang="en-US" smtClean="0"/>
              <a:t>Runs 3584 threads simultaneously, 11 TFLOPS of performance.</a:t>
            </a:r>
          </a:p>
          <a:p>
            <a:pPr lvl="1">
              <a:defRPr/>
            </a:pPr>
            <a:r>
              <a:rPr lang="en-US" smtClean="0"/>
              <a:t>16 GB of memory, 720 GB/s of bandwidth.</a:t>
            </a:r>
          </a:p>
          <a:p>
            <a:pPr>
              <a:defRPr/>
            </a:pPr>
            <a:r>
              <a:rPr lang="en-US" smtClean="0"/>
              <a:t>Intel Xeon E7-8890 v4 runs 48 threads simultaneously (using hyperthreading), about 3 TFLOPS.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GPUs &gt;10 times faster than CPUs for many problems.</a:t>
            </a:r>
          </a:p>
          <a:p>
            <a:pPr lvl="1">
              <a:defRPr/>
            </a:pPr>
            <a:r>
              <a:rPr lang="en-US" smtClean="0"/>
              <a:t>Even more speedup for specialized applications.</a:t>
            </a:r>
          </a:p>
          <a:p>
            <a:pPr>
              <a:defRPr/>
            </a:pPr>
            <a:r>
              <a:rPr lang="en-US" smtClean="0"/>
              <a:t>GPUs also much more energy efficient.</a:t>
            </a:r>
          </a:p>
          <a:p>
            <a:pPr>
              <a:defRPr/>
            </a:pPr>
            <a:r>
              <a:rPr lang="en-US" smtClean="0"/>
              <a:t>Titan (20 petaflops) uses 18,688 Nvidia Tesla K20X GPUs.</a:t>
            </a:r>
          </a:p>
          <a:p>
            <a:pPr>
              <a:defRPr/>
            </a:pPr>
            <a:r>
              <a:rPr lang="en-US" smtClean="0"/>
              <a:t>Best for data parallel tasks.</a:t>
            </a:r>
          </a:p>
          <a:p>
            <a:pPr>
              <a:defRPr/>
            </a:pPr>
            <a:r>
              <a:rPr lang="en-US" smtClean="0"/>
              <a:t>GPU is based on SIMD architecture.</a:t>
            </a:r>
          </a:p>
          <a:p>
            <a:pPr>
              <a:defRPr/>
            </a:pPr>
            <a:r>
              <a:rPr lang="en-US" smtClean="0"/>
              <a:t>Less effective for irregular computations (branching, synchronization).</a:t>
            </a:r>
            <a:endParaRPr lang="en-US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71329</TotalTime>
  <Words>2438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Palatino</vt:lpstr>
      <vt:lpstr>Arial</vt:lpstr>
      <vt:lpstr>Arial Black</vt:lpstr>
      <vt:lpstr>Consolas</vt:lpstr>
      <vt:lpstr>Courier New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4178</cp:revision>
  <cp:lastPrinted>2017-03-15T03:54:32Z</cp:lastPrinted>
  <dcterms:created xsi:type="dcterms:W3CDTF">2004-01-06T19:40:29Z</dcterms:created>
  <dcterms:modified xsi:type="dcterms:W3CDTF">2020-03-01T06:24:53Z</dcterms:modified>
</cp:coreProperties>
</file>