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7" d="100"/>
          <a:sy n="117" d="100"/>
        </p:scale>
        <p:origin x="125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6 GB global mem.</a:t>
            </a:r>
          </a:p>
          <a:p>
            <a:pPr lvl="1">
              <a:defRPr/>
            </a:pPr>
            <a:r>
              <a:rPr lang="en-US" smtClean="0"/>
              <a:t>On a CPU, 32KB L1 cache vs 8GB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5110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1-12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1,500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1,500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8,000</a:t>
                      </a:r>
                      <a:r>
                        <a:rPr lang="en-US" sz="1400" baseline="0" smtClean="0"/>
                        <a:t>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71672</TotalTime>
  <Words>2854</Words>
  <Application>Microsoft Office PowerPoint</Application>
  <PresentationFormat>On-screen Show (4:3)</PresentationFormat>
  <Paragraphs>464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4191</cp:revision>
  <cp:lastPrinted>2019-03-25T05:49:41Z</cp:lastPrinted>
  <dcterms:created xsi:type="dcterms:W3CDTF">2004-01-06T19:40:29Z</dcterms:created>
  <dcterms:modified xsi:type="dcterms:W3CDTF">2020-03-01T08:30:36Z</dcterms:modified>
</cp:coreProperties>
</file>