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7" d="100"/>
          <a:sy n="117" d="100"/>
        </p:scale>
        <p:origin x="125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BS)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lower than 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we have at most 1024 threads in the block.</a:t>
                </a:r>
              </a:p>
              <a:p>
                <a:r>
                  <a:rPr lang="en-US" smtClean="0"/>
                  <a:t>First do reduction in each warp.</a:t>
                </a:r>
              </a:p>
              <a:p>
                <a:r>
                  <a:rPr lang="en-US" smtClean="0"/>
                  <a:t>Then first thread in each warp writes value to a size 32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block size / warp size) shared memory array.</a:t>
                </a:r>
              </a:p>
              <a:p>
                <a:r>
                  <a:rPr lang="en-US" smtClean="0"/>
                  <a:t>Then (a subset of) threads in the first warp read the array, then do another warp wide reduction.</a:t>
                </a:r>
              </a:p>
              <a:p>
                <a:pPr lvl="1"/>
                <a:r>
                  <a:rPr lang="en-US" smtClean="0"/>
                  <a:t>This can reduce 32 x 32 = 1024 values.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55897"/>
                <a:ext cx="8229600" cy="2486346"/>
              </a:xfrm>
              <a:blipFill>
                <a:blip r:embed="rId2"/>
                <a:stretch>
                  <a:fillRect l="-519" t="-5147" r="-1926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72420</TotalTime>
  <Words>2265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4265</cp:revision>
  <cp:lastPrinted>2019-03-27T05:38:05Z</cp:lastPrinted>
  <dcterms:created xsi:type="dcterms:W3CDTF">2004-01-06T19:40:29Z</dcterms:created>
  <dcterms:modified xsi:type="dcterms:W3CDTF">2020-03-03T08:46:29Z</dcterms:modified>
</cp:coreProperties>
</file>