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04" d="100"/>
          <a:sy n="104" d="100"/>
        </p:scale>
        <p:origin x="267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Iterative Matrix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Repeat the </a:t>
                </a:r>
                <a:r>
                  <a:rPr lang="en-US" smtClean="0">
                    <a:latin typeface="Consolas" panose="020B0609020204030204" pitchFamily="49" charset="0"/>
                  </a:rPr>
                  <a:t>do </a:t>
                </a:r>
                <a:r>
                  <a:rPr lang="en-US" smtClean="0"/>
                  <a:t>loop until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smtClean="0"/>
                  <a:t> converges.</a:t>
                </a:r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  <a:blipFill>
                <a:blip r:embed="rId2"/>
                <a:stretch>
                  <a:fillRect l="-138" t="-878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7" y="2557701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Place the x values on the grid in row major order.</a:t>
                </a:r>
              </a:p>
              <a:p>
                <a:r>
                  <a:rPr lang="en-US" smtClean="0"/>
                  <a:t>Each x value depends on value directly above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Notice the sizes of the diagonals first increases, then decreases.  </a:t>
            </a:r>
          </a:p>
          <a:p>
            <a:pPr lvl="1"/>
            <a:r>
              <a:rPr lang="en-US" smtClean="0"/>
              <a:t>The two </a:t>
            </a:r>
            <a:r>
              <a:rPr lang="en-US" smtClean="0">
                <a:latin typeface="Consolas" panose="020B0609020204030204" pitchFamily="49" charset="0"/>
              </a:rPr>
              <a:t>for</a:t>
            </a:r>
            <a:r>
              <a:rPr lang="en-US" smtClean="0"/>
              <a:t> loops compute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during the increasing and decreasing phase, resp.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</a:p>
          <a:p>
            <a:r>
              <a:rPr lang="en-US" smtClean="0"/>
              <a:t>Repeat the </a:t>
            </a:r>
            <a:r>
              <a:rPr lang="en-US" smtClean="0">
                <a:latin typeface="Consolas" panose="020B0609020204030204" pitchFamily="49" charset="0"/>
              </a:rPr>
              <a:t>do </a:t>
            </a:r>
            <a:r>
              <a:rPr lang="en-US" smtClean="0"/>
              <a:t>loop until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converges.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method is valid for any ordering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values, so we can choose an ordering that gives best parallelism.</a:t>
                </a:r>
              </a:p>
              <a:p>
                <a:r>
                  <a:rPr lang="en-US" smtClean="0"/>
                  <a:t>The diagonals method used the top ordering.  We now consider the bottom red-black ordering.</a:t>
                </a:r>
              </a:p>
              <a:p>
                <a:r>
                  <a:rPr lang="en-US" smtClean="0"/>
                  <a:t>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red and black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 can be computed in parallel.</a:t>
                </a:r>
                <a:endParaRPr lang="en-US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320" t="-940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78239</TotalTime>
  <Words>548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4254</cp:revision>
  <cp:lastPrinted>2021-05-11T01:33:01Z</cp:lastPrinted>
  <dcterms:created xsi:type="dcterms:W3CDTF">2004-01-06T19:40:29Z</dcterms:created>
  <dcterms:modified xsi:type="dcterms:W3CDTF">2021-05-11T02:13:06Z</dcterms:modified>
</cp:coreProperties>
</file>