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82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50"/>
        <a:sy n="87" d="5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606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6061" y="6742692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4615" y="3372168"/>
            <a:ext cx="7505383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677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4335"/>
            <a:ext cx="443677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16" y="1419224"/>
                <a:ext cx="8229600" cy="324265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mtClean="0"/>
                  <a:t>When raking an expression tree, we combine the raked node’s value with its sibling’s value.</a:t>
                </a:r>
              </a:p>
              <a:p>
                <a:r>
                  <a:rPr lang="en-US" smtClean="0"/>
                  <a:t>However, when we rake many nodes in parallel, some nodes may not have their values computed yet.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</a:t>
                </a:r>
                <a:r>
                  <a:rPr lang="en-US" smtClean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and the </a:t>
                </a:r>
                <a:r>
                  <a:rPr lang="en-US" smtClean="0"/>
                  <a:t>value </a:t>
                </a:r>
                <a:r>
                  <a:rPr lang="en-US" smtClean="0"/>
                  <a:t>of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:r>
                  <a:rPr lang="en-US" smtClean="0"/>
                  <a:t>Suppose w’s subtree will eventually evaluate to value </a:t>
                </a:r>
                <a:r>
                  <a:rPr lang="en-US" smtClean="0"/>
                  <a:t>X.  Then after raking v, w’s value </a:t>
                </a:r>
                <a:r>
                  <a:rPr lang="en-US" smtClean="0"/>
                  <a:t>is</a:t>
                </a:r>
              </a:p>
              <a:p>
                <a:pPr marL="457200" lvl="1" indent="0">
                  <a:buNone/>
                </a:pP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mtClean="0"/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numerical label, so their value can be immediately evaluated.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tiqme</a:t>
                </a:r>
                <a:r>
                  <a:rPr lang="en-US" smtClean="0"/>
                  <a:t>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16" y="1419224"/>
                <a:ext cx="8229600" cy="3242653"/>
              </a:xfrm>
              <a:blipFill>
                <a:blip r:embed="rId2"/>
                <a:stretch>
                  <a:fillRect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39" y="4651607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</a:t>
                </a:r>
                <a:r>
                  <a:rPr lang="en-US" smtClean="0"/>
                  <a:t>w.</a:t>
                </a:r>
                <a:endParaRPr lang="en-US" smtClean="0"/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65345</TotalTime>
  <Words>1420</Words>
  <Application>Microsoft Office PowerPoint</Application>
  <PresentationFormat>On-screen Show (4:3)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4475</cp:revision>
  <cp:lastPrinted>2021-06-01T02:19:13Z</cp:lastPrinted>
  <dcterms:created xsi:type="dcterms:W3CDTF">2004-01-06T19:40:29Z</dcterms:created>
  <dcterms:modified xsi:type="dcterms:W3CDTF">2021-06-01T02:19:24Z</dcterms:modified>
</cp:coreProperties>
</file>