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76" r:id="rId2"/>
    <p:sldId id="257" r:id="rId3"/>
    <p:sldId id="278" r:id="rId4"/>
    <p:sldId id="259" r:id="rId5"/>
    <p:sldId id="260" r:id="rId6"/>
    <p:sldId id="262" r:id="rId7"/>
    <p:sldId id="275" r:id="rId8"/>
    <p:sldId id="270" r:id="rId9"/>
    <p:sldId id="277" r:id="rId10"/>
    <p:sldId id="274" r:id="rId11"/>
    <p:sldId id="264" r:id="rId12"/>
    <p:sldId id="265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7505" autoAdjust="0"/>
  </p:normalViewPr>
  <p:slideViewPr>
    <p:cSldViewPr snapToGrid="0">
      <p:cViewPr varScale="1">
        <p:scale>
          <a:sx n="109" d="100"/>
          <a:sy n="109" d="100"/>
        </p:scale>
        <p:origin x="84" y="142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7" tIns="49014" rIns="98027" bIns="490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06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7" tIns="49014" rIns="98027" bIns="490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7" tIns="49014" rIns="98027" bIns="490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061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7" tIns="49014" rIns="98027" bIns="490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BD10F0-E0C5-430C-9677-288B3FD3B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8T01:03:08.25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15754 12631 216 0,'-6'-2'82'0,"6"2"-44"15,0 2-29-15,0 1 22 0,0 2-4 16,0 6 2-16,-6 2-8 16,6 3 0-16,-3 8-12 15,0-3-1-15,-3 0-1 0,3 0 1 16,3-2 0-16,0-6-2 15,0 0-1-15,0-2-3 16,0-3 1-16,3-6 0 16,0-2 1-16,0-5 2 15,0-3 3-15,0-8 2 16,-3-5-5-16,0-3-4 16,0 6-1-16,0 2-1 15,0 5-3-15,0 3 2 16,0 3 7-16,0 5 6 15,-3 8-6-15,0 8-1 16,0 2-3-16,0 6 1 16,3 0-2-16,3-8 2 15,0-3-2-15,0 6-1 16,-3-4 1-16,3-1-1 16,-3-4-3-16,3-7 0 15,-3 2 2-15,0-5 2 16,0-2 0-16,0-1-1 15,0-2 1-15,0-6 1 0,0 0-1 16,0 1-1-16,0 2-2 16,0 0 1-16,0 0 1 15,0 3 0-15,0 2-3 16,0 3 0-16,0 5 2 16,0 3 0-16,-3 6 1 15,0-1 0-15,0 0-3 16,3 3 2-16,0-3 1 15,0 0 2-15,0-2-1 16,0-3 2-16,0 0-2 16,0 0-1-16,0-3 1 15,0-5 1-15,0 0-3 0,3-8-2 16,0-5 2-16,0-3 0 16,-3 0 1-16,0 0 0 15,0-2-3-15,0 2 2 16,0-3 1-16,0 3 0 15,0 3 0-15,0 3 2 16,0 2-1-16,0 2-1 16,0 6-2-16,0 6-1 15,0 2 4-15,0 2 1 16,0 3 0-16,0 1-2 16,0-4 1-16,0 6 1 15,0-3-3-15,0 1 0 16,0-4 1-16,0-2 0 15,0 0 0-15,0-3 0 16,0 1 0-16,0-6 2 0,0 0-1 16,3-8-1-1,-3-5 3-15,0-1 0 0,0 1-4 16,3 0 1-16,-3 2 0 16,0 3 0-16,0 3 0 15,0 0 0-15,0 5-3 16,0 0 2-16,0 5 1 15,0 6 0-15,0-1 0 16,0 3 2-16,0-2-3 16,0 5 0-16,0-3 1 0,0 0 0 15,0-2 0-15,0-3 0 16,0 0 2-16,0 0 1 16,0-3-1-16,0 0-2 15,0 1 1-15,0-4 1 16,0 1-3-16,0-8 0 15,0 2-1-15,0-10 0 16,0-8 0-16,0 2 0 16,0 1 2-16,0 4 0 15,0 1-3-15,0 5 2 16,0 3 1-16,0 2 0 16,-3 8 0-16,3 3 0 15,0 0 0-15,0 11 2 16,0-3-1-16,-3 2 2 15,0-2-2-15,3 0-1 0,0-3 1 16,-3 0-1 0,0-2 0-16,3-3 2 0,0 0-1 15,0-3-1-15,0 1 1 16,0-6 1-16,0 0-1 16,0-6 2-16,0 1-2 15,-3-6-1-15,3 3-2 16,0-5 1-16,0 3 1 15,-3-1 0-15,0-2 0 16,3 7-3 0,0 6 2-16,0 0 1 15,0 8 2-15,0 0-3 16,0 3 0-16,0-3 1 0,0 0 0 16,0 0 0-1,0 0 0-15,0-3 2 0,0 0 1 16,0 1-1-16,0-4-2 15,0 1 3-15,0-6 0 16,0 1-1-16,0-9 1 16,0 3-2-16,0-8-1 15,-3-8 1-15,3 3-1 16,-6 0-3-16,6 5 2 16,0 3 3-16,0 2 1 15,0 3-4-15,0 3 1 16,0 0 0-16,-3 7-3 15,3-2 0-15,0 0 2 16,0 6 2-16,0-1 0 16,-3 3 2-16,0 0 0 15,0 3 1-15,0-4-2 16,0 1-2-16,3 0 1 16,0-2 1-16,0-1-1 15,-3-2 2-15,0-1 0 16,3-4 1-16,0 2-2 15,0-3-2-15,0 0 1 16,-3-7-1-16,-3-6 0 16,3 3 0-16,3 2 0 15,-3 3 2-15,0 0-1 16,3 11-1-16,0-1-2 16,0-2 1-16,0 3-1 15,-3 2 0-15,0 1 4 0,3 2 1 16,0 0-1-16,0-1-2 15,0 1-2-15,0-2 1 16,0-1 1-16,3 0 0 16,-3-2-3-16,3 0 2 15,0-1 1-15,0-7 2 16,0-3-1-16,3-3 2 16,0-4-2-1,-3-1-1-15,3 2 1 16,-3-1-1-16,0 4 0 15,0 3 0-15,0 5 0 16,0 3-3-16,-3-5 0 0,0 0 2 16,6 5 2-16,-6 0 2 15,3 5 1 1,-3 3-2-16,0 5 1 16,0 0-2-16,0 1 2 15,0-4-2-15,0 4-1 0,0-1 1 16,3 0-1-16,-3-2 0 15,3-4 2-15,-3 1-3 16,3-2 0-16,-3-1 1 16,3-8 2-16,-3 3-1 15,3-10-1-15,0-9 1 16,0 1-1-16,-3-3 0 16,3 5 2-16,-3 0-1 0,3 11-1 15,-3 2 1-15,0-5-1 16,0 0 2-16,0 5 1 15,0 3 1-15,0 11 0 16,0 0 0-16,0 4 0 16,0-1-5-16,0 4 1 15,0-2 0-15,0 3 0 16,0-4 0-16,0-1 2 16,0-4-1-16,0-2-1 15,0 0 1-15,0-5-1 16,0-3 0-16,0-8 0 15,0 3 0-15,3-9 0 16,-3 4 0-16,3-9 2 0,-3-5-3 16,0 14 0-16,0 2 1 15,0-3 2-15,0 1-1 16,0 4 2-16,0 6-2 16,0 6 2-16,0-1-2 15,-3 11-1-15,3-3 1 16,0 0-1-16,0-2 0 15,0-3 0-15,0 0-3 16,0-3 2-16,0 0 1 16,0-7 0-16,0-1 0 15,3-10 2-15,0-8-1 16,0 0-1-16,-3-1 1 16,0 4-1-16,0 2 0 0,0 5 0 15,0 3 2-15,0 3 3 16,0 2 0-16,-3 9 2 15,0 2-2-15,0 5 0 16,3 0-3-16,0 6-2 16,0-3-2-16,0-3 1 15,0-3-1-15,0-4-2 16,0-1 3-16,3-8 2 16,0 1-5-16,0-9 1 15,0-5 1-15,0 0 3 16,0 0 0-16,0 1-1 15,-3-1 1-15,0 2-1 16,0 9 8-16,0 5-4 16,-3 5 1-16,0 3-3 15,0 6 1-15,0-1-2 16,0 3-1-16,3-3-4 16,0-2-2-16,0-1 3 15,0-2 3-15,0-3 1 16,3-5-1-16,0 0-6 15,3-8-1-15,0-7 3 16,0-1 2-16,-1 0-1 16,1-5 2-16,0 5-1 15,-3 3 0-15,0 2 4 16,-3 3 3-16,-3 13 7 16,0 9-9-16,-3 4-1 15,3 6 2-15,0-3 2 16,1-5-2-16,-1 2-3 15,0-2 0-15,3 0-1 16,0-3-5-16,0-2-1 16,0-3 3-16,0-3 3 15,0 1-1-15,3-9 0 16,0 3 1-16,-1-13 0 16,1-11 0-16,0 5 0 15,0 1 0-15,-3 5 0 16,0 2 2-16,0 3 1 15,0 3 3-15,0 2 1 16,0 6-3-16,0 5-3 0,0-3 0 16,-3 8 1-1,0 0-1-15,3-2 2 0,0 0-2 16,0-3-1-16,0-1-2 16,0-1 1-16,0-1-1 15,3-8-2-15,-3 1 3 16,6-11 0-16,0-9-6 15,0 1 0-15,0 0 3 16,-3 3 2-16,0 4 6 16,0 4 2-1,-3 2 0-15,-3 8 1 16,0 8 0-16,-3 2-3 16,3 6-3-16,0-3 0 0,0 6 1 15,0-3-1-15,0 0-1 16,0-3 1-16,3-5-1 15,0 0-3-15,3-8 0 16,-3 0-1-16,6-13 3 16,0-6 0-16,0-2 3 15,0 2-1-15,-3 3 2 16,0 3-2-16,0 3-1 16,-3 2 3-16,0 5 2 15,-3 8 2-15,0 9 3 16,0 4-5-16,0 1-3 15,0-3 1-15,3-1 0 16,0-1-6-16,3-1-2 16,0-3-78-16,3-4-33 0,-3-1 58 15,0-16 29-15</inkml:trace>
  <inkml:trace contextRef="#ctx0" brushRef="#br1" timeOffset="11460.569">15635 12848 184 0,'0'-2'68'0,"3"2"-36"0,-3 0-9 0,0 0 24 15,0 0-9-15,0 0 0 16,0 0-6-16,0 0 0 0,0 0-18 16,0 0 7-16,0 0 3 0,0 2 1 15,0-2 0-15,0 0-3 16,0 0-2-16,0 0-4 16,0 0 0-16,0 0-3 15,0 0 0-15,0 0-5 16,0 0-3-16,0 3 0 15,0-3-1-15,0 0 0 16,0 0 0-16,0 0-5 16,0 0-1-16,0 0 1 15,0 0 0-15,0 0 1 16,0 0 0-16,0 0 0 16,0 0 2-16,6 0-3 15,-3 2 0-15,-3-2 1 0,0 0 2 16,0 0-3-1,3 3 0-15,-3-3 1 16,3 0 0-16,3 0 0 0,-6 0 0 16,0 0 0-16,0 0 0 15,3 0 0-15,-3 0 0 16,3 3 0-16,-3-3 0 16,5 0 0-16,-5 0 0 15,3 0-3-15,0 0 2 16,-3 0 1-16,3 0 0 15,0 0 0-15,-3 0 0 16,0 0 0-16,0 0 0 16,6 0 0-1,0-3 0-15,0 3 0 0,-3 0 0 16,0 0 0-16,0 0 0 16,-3 0 0-16,0 0-3 15,0 0 0-15,3 0 2 16,-3 0 0-16,3 0 1 15,-3 0 0-15,0 0 0 16,0 0 0-16,3 0 0 16,-3 0 0-16,0 0 0 15,6 0 0-15,0 0 0 16,-6 0 0-16,0 0 0 16,3 0 0-16,0-3 0 15,-3 3 0-15,3 0 0 0,-3 0 0 16,3-2 0-1,-3 2 0-15,0 0 0 0,0 0 0 16,0 0 0-16,0 0 0 16,0 0 0-16,0 0 2 15,0 0-1-15,0 0-1 16,0 0-2-16,0 0 1 16,0 0 1-16,0 0 0 15,0 0 0-15,0 0 0 16,3 0-53-16,-3 0-24 15,0 0 36-15,0 0 21 16</inkml:trace>
  <inkml:trace contextRef="#ctx0" brushRef="#br1" timeOffset="15178.7564">15897 12782 104 0,'0'3'41'0,"0"-3"-22"0,3 0 6 0,-3 0 22 15,0 0-3-15,0 0 1 16,0 0-5-16,3 0-1 16,-3 0-21-16,0-3 7 0,0 3 5 15,0 0 6-15,0 0 3 16,0 0-15-16,0 0-4 15,0 0-1-15,0 0 2 16,3-5 2 0,0-1-10-16,-3 1-5 15,0-5-5-15,0 7 0 16,3 0 0-16,-3 1 3 16,0-1-3-16,0 0 0 15,0 1 1-15,3-4 4 16,-3 1-2-1,0 2-3-15,0 1-2 16,0-1 2-16,0 1-2 16,-3-1 2-1,3 3-2-15,0 0 2 0,-3 0-2 16,0 0-1-16,-3 0 3 16,6 0 0-16,0 0-4 15,0 0 1-15,-6 5 2 16,6-7 1-16,0 7-4 15,0-3-1-15,-3 1 1 16,-3 0 2-16,6-1 0 16,-6 1-1-16,3 0 1 15,0-3-1-15,0 0 0 16,3 2 0-16,-3-2-3 0,0 8 2 16,0-2 1-16,3 2 2 15,-3-3-3-15,3 0-2 16,-3-2 4-16,0-1 1 15,3 1 0-15,-3 0-2 16,3-1-2-16,0 4-1 16,-3-4 2-16,0 4 0 15,3-1 1-15,-3-3 2 16,3 1-3-16,0 0 0 16,0-1 1-16,-3 4 0 15,3-1 0-15,-3-2 0 16,3-1 0-16,0 1 0 15,0 0 0-15,-3 2 0 0,0-2-3 16,3-1 2-16,0 1 1 16,-3 2 2-16,3-2-1 15,-3 2-1-15,3-5 1 16,0 3-1-16,0-1 0 16,-3 4 0-16,3-4 0 15,0 1 2-15,0-3-3 16,0 0-2-16,0 0 2 15,0 3 0-15,0-3 1 16,0 5 0-16,0-5-3 16,0 0 2-16,0 0 1 15,3 5 0-15,-3-5-3 0,0 0 2 16,3 3 1-16,-3-3 0 16,6 0-3-16,-3 2 2 15,0-2-1-15,0 0 0 16,-3 0 0-16,3 3 0 15,0-3 2-15,0 0 0 16,0 5 0-16,-3-5 0 16,3 0 0-16,0 0 0 15,-3 0 0-15,3 0 0 16,0 0 0-16,0 0 0 16,0 0-3-16,0 0 0 15,0 0 2-15,-3 0 0 16,3-2 1-16,-3 2 0 15,3 0 0-15,-3 0 0 0,0 0-3 16,3 0 2-16,0-3 1 16,0 3 2-16,0 0-3 15,0 0 0-15,0-3 1 16,0 3 0-16,0-2 0 16,0 2 0-16,-3 0-3 15,0 0 2-15,3 0 1 16,-3 0 2-16,0 0-3 15,3 0 0-15,-3 0 1 16,0 0 0-16,0 0 0 16,0 0 0-16,3 0 0 15,-3 0 2-15,0 0-1 16,0 0-1-16,0 0-2 0,0 0 1 16,0 0-41-16,0-3-19 15,-3 3 28-15,0-2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8T01:03:57.0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13512 11726 324 0,'-11'-8'121'0,"11"8"-66"16,0 6-44-16,0-4 26 0,0 4-14 15,0-4-3-15,0 14-9 16,0-3-3-16,6 14-4 16,-6-6 2-16,0 19 3 0,0-9 1 15,0 9 2-15,0-8 0 16,0 5 0-16,0-3-4 16,0-5 0-16,0-5-7 15,2-8-1-15,1-3 0 16,3-21 2-16,0 3 1 15,0-13 1-15,0-4-2 16,0-20 1-16,0 5-2 16,0-8 2-16,-3 5-2 0,6 6 2 15,-6 0 4-15,0 10 6 16,-3 3-5-16,9 23-2 16,-6-2-6-16,0 27 0 15,3-6 2-15,0 19 1 16,-3-9-1-16,-6 12-2 15,3-6-8-15,0 2-3 16,0-10 6-16,3 1 2 16,0-7 9-16,0-9 4 15,0 2-5-15,0-22-1 16,0 6-2-16,-3-18-2 16,3 2 1-16,-3-13-1 15,0 5 0-15,-3-5 0 16,3-3 0-16,-6 6 2 15,9 2-1-15,-9 5-1 0,6 3 1 16,0 14 1-16,0-1-3 16,-6 19-2-16,6-3 2 15,-9 19 2-15,6-3 0 16,-3 19 2-16,0-11 2 16,0 8 2-16,0-8-3 15,3 2-1-15,0-7-1 16,0-8-2-16,3 0-4 15,0-14 0-15,0-2 2 16,3-24 3-16,0 1-2 16,0-15-2-16,0 7 2 15,0-25 0-15,0 14 3 0,0-14 1 16,0 8-4-16,0 1 1 16,0 7 2-16,0 8 1 15,0 3 1-15,3 21 2 16,-3 0-3-16,-6 21-2 15,3-5 0-15,-3 24 1 16,0-3-1-16,0 10 2 16,0-4-2-16,0-1 2 15,0-2-4-15,3-11-2 16,0-5-3-16,6-11-1 16,0-3-1-16,3-23 2 15,-3 3 2-15,0-25 2 16,0 6 1-16,0-13 1 0,-3 7 0 15,3-12 0-15,-4 12 0 16,-2-2 0-16,6 8 4 16,-6 8 5-1,0 2-1-15,0 19 1 0,0 0-5 16,-6 27-3 0,6-6-3-16,-2 24 1 0,-1-3 1 15,-3 9 0-15,3-9 0 16,0 0 0-16,0-7-3 15,3-6 2-15,0-3-4 16,3-12 1-16,0-1 0 16,3-29-1-16,-3 5 1 0,0-20 3 15,-1 1 0-15,-2-12 1 16,0 8 0-16,6-14 2 16,-6 8-1-16,0 9 2 15,0-1-2-15,6 11 2 16,-6 2-2-16,3 17 2 15,-3 2-2-15,0 18 2 16,0-2-2-16,0 24-1 16,0-9 1-16,-3 14 1 15,0-8-1-15,0 8-1 16,0-8 1-16,0-7-1 16,1-1-5-16,2-11-1 15,0 1-4-15,2-25 1 16,1-2 5-16,6-21 2 15,-3 6-5-15,0-20 0 0,0 9 5 16,0-14 3-16,3 9-2 16,-3 1 1-16,0 9 6 15,3 0 4-15,-3 5 1 16,-6 9 3-16,0 1-7 16,0 22-4-16,0-2-5 15,-6 23 1-15,-3-5 1 16,3 20 2-16,0-1-1 15,-3 4-1-15,3-7 1 16,3 2-1-16,0-12-3 16,3 1 2-16,0-4-8 15,6-19-2-15,0 0 1 0,0-22 4 16,0 1 3-16,3-19 2 16,-3 3-2-16,-6-16 0 15,0 11 4-15,0-14 1 16,3 11 2-16,-3 3 0 15,0 5 4-15,0 5 5 16,0 3-5-16,0 21 0 16,0 0-4-16,-9 24-3 15,9-3 0-15,-6 24-1 16,0-8-3-16,0 10 2 16,3-7 1-16,0-3 2 15,0-2-3-15,3-9-2 16,0-5-7-16,6-5-2 0,0-5 0 15,3-22 0-15,-3 0 9 16,0-20 4-16,0-1-3 16,-6-5 2-16,0 3 0 15,6-3 0-15,0 2 2 16,-3 6 1-16,0 5-1 16,-3 0 1-16,6 6 0 15,-6 10 3-15,0 0-1 16,0 16 0-16,0-3-6 15,-6 22 1-15,-3-9 0 16,0 19 2-16,-3-8-1 16,3 6 2-16,3-6-4 15,0-5-2-15,3-1-1 0,0-7 0 16,0-2-6-16,3-14-2 16,0-6 5-16,6-18 1 15,0 1-1-15,3-12 2 16,0 6 3-16,3-8 1 15,-9 8 1-15,6 0 0 16,-3 0 2-16,0 5 3 16,-6 5 9-16,6 4 3 15,-3 1-8-15,-3 17-5 16,0 0-3-16,0 13 1 16,0-1-1-16,-3 20-1 15,-3-11 1-15,6 15-1 16,-6-10 0-16,6 3 0 15,0-3-3-15,0-5 2 0,0-3-4 16,3-8-1-16,0-2-4 16,0-11 1-16,-3 0 3 15,3-16 1-15,-3-2 3 16,0-6 1-16,0 0 1 16,0-5 0-16,3 5 0 15,-3 6 2-15,0-4 1 16,0 9 1-16,0-3-2 15,0 14-2-15,0-4 7 16,-3 14 3-16,-3 3-8 16,6 18 0-16,-6-5-2 15,-3 16 2-15,3-9-1 16,0 4-1-16,0-1 1 16,0-5 1-16,3-5-3 0,3 0-2 15,0-6-5-15,0-10-2 16,0 0-2-16,3-16 2 15,0 0 6-15,3-21 2 16,0 5 2-16,0-10 0 16,0 5 0-16,0-8 0 15,0 8 0-15,0 0 2 16,3 5-1-16,-9 0 2 16,6 5 7-16,-3 9 5 15,0-1-5-15,-3 11-3 16,0 0-4-16,-3 16-3 15,0-5 1-15,-3 15-1 0,-3 3 0 16,3 6 0 0,3-1 0-16,0-2 0 0,0-3 0 15,0-5 0-15,0-3-7 16,9-8-3-16,-3 0-1 16,3-21-1-16,-3 6 4 15,0-22 5-15,0 3 2 16,0-14 1-16,0 6 0 15,0-8 2-15,0 3-1 16,0 5-1-16,-3 5 3 16,0 5 2-16,0 4 2 15,3 1 1-15,-3 4-4 16,0 15-1-16,0-5-1 16,0 13-2-16,0 3-2 0,-3 8 1 15,3 0 1-15,-6 5 0 16,3-5 2-16,3-6 1 15,0 3-4-15,0-7 1 16,0-1-9-16,0-8-4 16,0-5 4-16,3-18 3 15,0 4 1-15,0-12 4 16,0 2-2-16,0-8-1 16,2 3 3-16,1 0 0 15,-3 5 1-15,-3 3 0 16,6 3 4-16,-6 2 5 15,0 3-1-15,0 13 1 16,0 0-8-16,0 13 0 0,0 0-1 16,-6 11 0-16,6-6 0 15,-3 17 2-15,0-9-1 16,-2 3-1-16,2-5 1 16,0-3-1-16,0-2-3 15,3-6 2-15,0 3-4 16,0-8 1-16,0-3 0 15,0-10-1-15,0-3 1 16,0-8 0-16,0-2 0 16,0-1 3-16,0 1-2 15,3-4 1-15,0 4 2 16,2-1 2-16,-2 9 1 16,-3-4 1-16,0 4 0 0,0 5 0 15,0-1-2-15,0 12-2 16,0-6 1-16,0 10-1 15,0 3 0-15,-3 11 2 16,1-3-1-16,-1 9-1 16,0-7 1-16,3 1-1 15,0 0 0-15,0-6 0 16,0 1-3-16,0-8 0 16,0 2-7-16,3-16-2 15,0-2 5-15,-1-14 3 16,1-2 1-16,0-8 1 15,0 5 2-15,0-5 0 16,0 3 0-16,3-1 0 16,-3 9 4-16,-3-1 2 0,0 3 9 15,0 8 2-15,0-2-8 16,-3 15-5-16,3-5-3 16,-6 13-1-16,6-2 0 15,-6 13 0-15,6 0 0 16,-6-1 0-16,3-1-3 15,3-4 2-15,0-5-6 16,0-2 0-16,0 2-6 16,0-16-2-16,0-2 6 15,3-5 3-15,0-1 4 16,0-8 1-16,0 1 1 16,0-1 0-16,3 4 0 0,-3-4 0 15,-3 8 4-15,0-2 5 16,0 3 1-16,0 10 4 15,0-6-7-15,-3 17-4 16,-3-6-2-16,6 14-1 16,-6-1 0-16,3 11 0 15,0-5 0-15,-2 5 2 16,2 0-1-16,0 0 2 16,0-5-2-16,0 0-1 15,0-5-2-15,3-4 1 16,0 1-6-16,0-8 0 15,0-2-4-15,0-12 2 16,0 1 3-16,3-14 3 16,0 4 2-16,0-9 1 0,0 0 0 15,0 5 0-15,-1 1 2 16,-2 2 3-16,0 8 2 16,0 3 3-16,0 5-5 15,0 13-1-15,0-2-2 16,0 7 1-16,0 3-2 15,-2 6 2-15,2-3-2 16,-3 5-1-16,0-8 1 16,3 0-1-16,0-2-3 15,0-6 0-15,0-3-9 16,3-7-3-16,-3-3 6 16,0-11 4-16,0 1 4 0,3-9 1 15,-1 3 0-15,-2-7 0 16,0-1 0-16,0 0 0 15,0 3 4-15,0 5 2 16,0 3 9-16,-2 2 2 16,-1 6-6-16,0 10-4 15,0 0-4-15,3 11-3 16,0-2 1-16,0 7-1 16,0-5-3-16,0 5 2 15,0-5 1-15,3-3 0 16,0-3-5-16,-3-2 1 15,0 0-3-15,3-10 0 16,-1 2 1-16,-2-8 4 0,0 0 1 16,0-5 3-1,0 2-1-15,-2-2-1 16,-1 0 1-16,0 2-1 0,3 3 2 16,-3 3 1-16,3 2-1 15,0 6 1-15,0-1-2 16,-3 6-1-16,3 0 1 15,0 3 1-15,0-1-3 16,0-2 0-16,0 0-1 16,0-2 0-16,0-1-3 15,3-8-1-15,-3 1 0 16,0-6 4-16,0 0 3 16,0-11 2-16,0 6-4 15,0-6 1-15,0 4 0 16,-3-4 0-16,0 8 4 0,0 1 5 15,0 2 1-15,-3 8 4 16,3 0-9-16,3 13-3 16,0-2-2-16,0 7 0 15,0 1 0-15,3-1 2 16,0-2-3-16,0 0 0 16,0-3 1-16,-3-5 0 15,0 0 0-15,0-5 0 16,0-1 0-16,-3-7 2 15,3 0-1-15,-12-6-1 16,3 3 3-16,-3-2 0 16,3-1-4-16,-3 3 1 15,3 0 2-15,-3 3 1 0,3 2-4 16,0 3 1-16,0 0-2 16,4 11 0-16,-1-3 2 15,3 2 2-15,0 4-3 16,0-6-2-16,0 0 2 15,3-3 2-15,0 0-2 16,0-2-2-16,0-1-1 16,0-9 0-16,0-1 3 15,0-3 0-15,0 0 1 16,0-4 0-16,0 1 0 16,0 4 0-16,0-1 2 15,-3 6 3-15,3 0 0 16,-3 5 0-16,0 5-6 0,-3 11-1 15,3-3 5-15,0 3 3 16,0 2-6-16,0-2 1 16,0-3-3-16,3-5-2 15,0 0 0-15,6-8 0 16,0 0 0-16,3-13 0 16,-3 3 3-16,3-6 2 15,-3 2-2-15,2-7 0 16,1 5 1-16,-6 3 0 15,0 3 6-15,-3 4 6 16,0 1 0-16,-3 10 1 16,0 1-7-16,0 15-2 15,0-5-2-15,0 5 1 0,1-5-4 16,-1-3 0 0,0 0-4-16,6-8 1 0,-3 1-5 15,8-14 1-15,-2 0-1 16,3-8 3-16,-3 0 2 15,0-13-1-15,0 8 1 16,0-6 3-16,-3 6 0 16,0-3 1-16,0 6 8 15,-3 7 7-15,0-2-1 16,-3 8 2-16,0-1-11 16,0 12-3-16,0-1-2 15,0 8 2-15,0-2-1 16,3-1-1-16,0-2-2 0,3-2-1 15,0 4-3-15,0-7-1 16,0-3-3 0,6-3 1-16,-3-2 3 15,-3-11 1-15,-3 8 3 0,0-8 1 16,0 3 1-16,0 2 2 16,0-2 1-16,0 8 1 15,0 0 2-15,0 5 3 16,0 5-6-16,0 8-2 15,0 3-1-15,0 3 0 16,0-1 0-16,0 6 0 16,0-8 0-16,0 2 0 15,0 1-3-15,0-9 0 0,0 1-9 16,6-8-3 0,0-1 3-16,-3-7 5 0,0 0 4 15,0-11 2-15,0 3 1 16,-6-11 0-16,0 8-3 15,0-3 2-15,0 1 1 16,3 2 2-16,0 3 5 16,0 7 6-16,0-1-7 15,0 9-1-15,0-2-3 16,3 11 1-16,0 2 0 16,0 8 1-16,0-8-2 15,-3 11-2-15,0-8 1 16,0 3-1-16,0-1-3 0,3-5 2 15,-3-2-1-15,3-3 0 16,-3 2-5-16,3-10-3 16,-3 0 3-16,3-10 2 15,0 5 3-15,-3-11 1 16,0 2 1-16,0-7 0 16,0 3 0-16,0 2 0 15,0-3 0-15,0 6 2 16,0 3 5-16,0 4 4 15,0 1-4-15,0 10-2 16,0 1-5-16,0 9 0 16,0-1 0-16,0 4 2 15,0-2-1-15,0 3 2 16,0-4-7-16,0 1 1 0,0-2 1 16,3-1 1-16,0-3-4 15,0-4 1-15,0-1-5 16,0-8 1-16,0 3 2 15,0-8 3-15,0 0 0 16,-1-5 1-16,-2 3 2 16,0-4 2-16,0 4-1 15,0-3-1-15,0 2 3 16,-2 3 2-16,2 3 2 16,-3 5 3-16,3 0-5 15,0 10-3-15,0-7-1 16,0 13-1-16,0-6 0 15,3 4 0-15,-1-4 0 0,1 1 2 16,0-1-3-16,-3-2-2 16,0-2-1-16,3-4 0 15,-3 1 0-15,0-8 0 16,0 2 0-16,0-8 3 16,0 1-2-16,-3-6 1 15,3 3 2-15,-3-3 2 16,0 0-1-16,3 3-1 15,0 2 1-15,0 6 1 16,0-3-3-16,0 8 0 16,0 0 1-16,0 8 0 15,0-3 0-15,0 6 0 16,0 2 0-16,0 3 2 0,0 2-1 16,3 1-1-16,0-1 1 15,-3-2-1-15,0-2-3 16,3-4 2-16,-3-2-4 15,3-5-1-15,-3-1-4 16,3-7 1-16,0 0 5 16,-3-11 4-16,0 3-1 15,0-11 0-15,0 5 1 16,-3-7 0-16,0 10 0 16,0-3 2-16,0 1 1 15,0 7 1-15,3-2-2 16,0 8 1-16,0 0-4 15,-3-1 0-15,3 6 1 0,0 0 0 16,0 6 0-16,-2-1 2 16,2-5-1-16,0 5-1 15,0 3-2-15,0-3 1 16,0 1 1-16,0-6 2 16,0 5-3-16,0-5 0 15,0 0-1-15,0-5-2 16,0-1-2-16,2-2 1 15,1-2 3-15,0-6 1 16,-3 3 1-16,0-6 0 16,0 9 0-16,3-9 2 15,-3 9-1-15,0-9-1 16,0 8 1-16,0-2-1 0,0 8 2 16,0-6 3-16,0 9-2 15,0-4 0-15,0 6-1 16,0-5 1-16,0 5-2 15,0-5-1-15,0 5-2 16,0-5 1-16,0 2 1 16,0 0 2-16,0 3-1 15,0-2-1-15,0-1 1 16,0 3-1-16,0 0-3 16,0-3 2-16,0 1 1 15,0-1 0-15,0 3 0 16,0-3 0-16,0 3 0 15,0 0 0-15,0 0 2 16,0-2 1-16,0 2-4 16,0 0 1-16,0 0 0 15,0 0 0-15,0 0 0 0,0 0 0 16,0 0 0-16,0 0 0 16,0 0 0-16,0-3 0 15,0 3-3-15,0-3 2 16,0 1 1-16,0-4 0 15,0 1 0-15,6 3 0 16,-6-1-3-16,6 0 2 16,-3 1 1-16,-3-1 0 15,6 0 0-15,-6 3 0 16,0 0 2-16,0 0 1 16,0 0-1-16,0 0 1 15,0 0 2-15,0 3 2 0,0 0-1 16,0 2-1-16,0 0-3 15,-6 6-2-15,6-3 1 16,-3 2-1-16,-3 1-3 16,6-3 2-16,0 2-1 15,0-4 0-15,0-4-3 16,6-2-1-16,-6 0-4 16,3-8 1-16,3-2 3 15,0-6 3-15,0 3 2 16,-3-3 1-16,3 3-3 15,0-1 0-15,-3 4 2 16,-3 2 0-16,6 3 3 16,-6 2 1-16,0 0 1 0,0 6 0 15,0 0-2-15,0 7 1 16,0-2 0-16,-6 5 1 16,6-2 0-16,-3 2 0 15,0 0 0-15,0 1 0 16,-3-1-2-16,6-3 1 15,-3 4-2-15,0-4-1 16,0-5 1-16,3 3-1 16,0-2-5-16,0-1 1 15,0-5 0-15,3-5-1 16,0-1 1-16,0-7 3 16,6-3 0-16,-3 3 3 15,0-3-1-15,0 3-1 16,-3 2-2-16,0 3 1 0,0 1 5 15,-3 4 2-15,6 0 0 16,-6 9-1-16,0-1-6 16,-6 8 1-16,6-2 0 15,-6 10 2-15,3-5 1 16,-3 7 1-16,0-4 0 16,0 5 0-16,-3-6-2 15,6-2-2-15,0-3-4 16,0-2 0-16,3-3-3 15,0-11 0-15,0-2 1 16,3 0 4-16,0-6 1 16,0 3 1-16,0-2-3 15,0-4 2-15,3 9 1 0,-3-5 2 16,-3 4-1-16,0-2-1 16,0 3 5-16,0 0 1 15,0 5 0-15,0 0-1 16,0 0-3-16,-3 5 1 15,0 0-2-15,0 9 2 16,-3-4-2-16,3 3 2 16,0-2-2-16,0 2-1 15,0-2-2-15,3-1 1 16,0-7-4-16,0-3-1 16,0 0-2-16,6-8 0 15,-3-3 5-15,3-2 1 16,0-3 2-16,0 3 0 0,-6-3 0 15,6 8 2-15,-6-2 5 16,6 4 4-16,-6-2 2 16,0 14 5-16,0-6-8 15,-6 8-1-15,6-3-5 16,-6 6-3-16,6-3-3 16,0-3-1-16,0 0-56 15,-3 0-25-15,3-5 43 16,-3 0 20-16</inkml:trace>
  <inkml:trace contextRef="#ctx0" brushRef="#br0" timeOffset="5212.0463">13563 12655 368 0,'-12'-3'140'0,"12"3"-76"0,-3 0-57 15,3 0 31-15,0 0-18 16,0 0-3-16,0 3-8 15,0 0-1-15,3 5-5 16,0 0 3-16,0 13 0 0,0-5 0 16,-3 13-1-16,0-3 1 15,-3 9 1-15,0-6 1 16,0 5 0-16,0-5-4 0,3-2-1 16,-3-4-3-16,3-7-1 15,0-2-6 1,6-14 0-16,0 0 1 0,3-19 3 15,-3 3 2-15,0-13 3 16,0 5-3-16,0-8 0 16,0 6 1-16,0-3 2 15,0 5 3-15,-3 3 2 16,0 5 5-16,0 8 5 16,0 3-7-16,0 15-3 15,-3-2-7-15,0 19 0 16,0-6 2-16,-3 11 1 15,0-3-1-15,0 8 1 16,0-5-4-16,0-3 0 16,3-3-1-16,0-7 0 0,0-3-7 15,3-14-2-15,3 1 1 16,-6-22 4-16,3 3 1 16,0-10 0-16,0 2 1 15,0-10 3-15,0 5 0 16,0-3 1-16,-1 3 0 15,1 5 0-15,0 0 6 16,-3 11 4-16,0 2-1 16,0 14 0-16,0 0-8 15,0 21 0-15,0-6 1 16,-3 16 1-16,0-4-1 16,1 9-2-16,-1-4 3 15,3-4 0-15,0-2-4 0,0-7-1 16,0-6-8-1,3-19-4-15,-1 0 3 0,7-15 4 16,0 2 2-16,-3-16 3 16,3 6-1-16,-3-14 1 15,0 8 2-15,3-2 0 16,-3 5 4-16,0 2 2 16,0 9 6-16,-6 12 5 15,0 1-7-15,-3 18-3 16,3-2-7-16,-6 23 0 15,0-7 0-15,0 12 2 16,0-4-1-16,0 5-1 0,-3-6 1 16,9-5-1-1,-6-5-7-15,12-11-3 0,-3-2-3 16,9-22 0-16,-3 1 5 16,-3-14 4-16,0 3 1 15,0-14 1-15,0 6 2 16,0-5 0-16,0 5 0 15,0-1 0-15,0 7 2 16,-3 4 3-16,0 1 0 16,0 12 2-16,0 1 0 15,-3 18 1-15,0 0-4 16,0 14-1-16,0-3 1 16,-6 13 0-16,0-5 0 15,0 5 0-15,3-6-2 0,0-2-2 16,0-5-4-16,6-8-2 15,0-3-6-15,3-23-3 16,-3 2 6-16,0-16 5 16,0 5 3-16,0-12 1 15,0 4 0-15,0-7 0 16,0 5-3-16,0 2 2 16,0 3 7-16,-3 9 4 15,0-1 1-15,0 13 3 16,0 0-7-16,-3 19-2 15,3-2-5-15,-9 15-1 16,3-6 1-16,-3 17 2 16,3-8 1-16,-3 2 1 15,0-5-5-15,6-5 1 0,0-3-9 16,9-13-2-16,-3-2-1 16,3-22 0-16,-3 3 4 15,3-11 3-15,0 3 0 16,0-6 4-16,0 6 0 15,0-3 1-15,0 6 0 16,-3-4 2-16,-1 7 3 16,1 4 4-16,0 0-2 15,-3 11-2-15,0 0-5 16,0 8-2-16,0-2 5 16,-3 9 5-16,0-1-6 15,1 2-1-15,-1-3-1 16,0 0 0-16,0-2-5 0,3-6-1 15,0 0-6 1,3-10-3-16,0 0 4 0,0-11 4 16,-1 0-1-16,1-5 3 15,0 2 1-15,0-2 2 16,0 5 3-16,0 0 2 16,0 3 10-16,-3 5 3 15,0 0-1-15,0 13 1 16,0-2-9-16,-3 13-2 15,0-3-3-15,0 11 1 16,0-3-2-16,0 3 2 16,0-3-2-16,1-2 2 15,-1-3-9-15,6-6-1 0,-3-2-5 16,2-13 0-16,1-1 4 16,3-7 2-16,-3 0 4 15,0-3 1-15,0 0-2 16,0 3 2-16,0 2 1 15,0 1 2-15,0-1 5 16,-3 9 6-16,0-1-5 16,-3 11-2-16,0-3-1 15,0 11-1-15,0-3-2 16,-3 6-2-16,0-3 3 16,0 5 2-16,1-5-4 0,2 0-1 15,0-3-5-15,3-8-1 16,0 0-6-16,0-10-3 15,0 3 6-15,3-9 5 16,-3 3 3-16,3-5 1 16,-3 2 0-16,0 3 0 15,0 0 6-15,0 6 4 16,0-1-1-16,0 11 2 16,0-3-6-16,0 11-3 15,0-3-1-15,0 9-1 16,0-4 0-16,0 3 2 15,0-5-3-15,0-3 0 16,0 1-4-16,0-7 1 16,0 1-3-16,0-8 2 15,0 0 1-15,0-5-1 0,0 0 4 16,0-8 0-16,0 2-2 16,0-2 2-16,0 2 1 15,-3-5 0-15,3 3 0 16,0 0 0-16,0 0 0 15,0-1 0-15,0 4 0 16,0-1 0-16,0 3 2 16,-3 0 1-16,0 3 1 15,-3 5 2-15,0 0-3 16,0 8 0-16,0 0-3 16,-6 8-1-16,3-3 1 15,0 3 0-15,0-3 0 16,-3 0 0-16,6-2 0 0,3-6 2 15,-3 1-6-15,0-6 1 16,3 0 1-16,0-6 1 16,0 1 1-16,-3-6 0 15,3 3 0-15,1-2 2 16,-1 2-1-16,-3 8-1 16,3 0 5-16,0 8 1 15,0-3-2-15,3 14-3 16,-6-3 0-16,6 5 1 15,0-3-3-15,6-2 0 16,-6 0-1-16,6-5-2 16,-3-3-2-16,3-11-1 15,-1 0 1-15,4-13 2 16,-3 3 2-16,0-8 1 0,3 5 1 16,-9-8 0-16,0 6 0 15,-6-1 0-15,3 3 6 16,3 6 4-16,-3-1-1 15,-3 11 2-15,3 0-8 16,-6 13-2-16,7-2-1 16,-1 10 2-16,3-2-1 15,-6 2-1-15,6-3-2 16,0-4 1-16,0-4-4 16,6-7 1-16,-6-1-3 15,3-12 2-15,-1 2 1 16,4-8 2-16,0 0-1 0,0-5-1 15,0 3 3-15,0-1 0 16,-3 3 3-16,-3 3 3 16,0 2 7-16,-3 11 2 15,0 0-5-15,0 11-3 16,0-1-6-16,-3 12 0 16,3-4 0-16,0 6 2 15,0-3-3-15,3-5 0 16,0-3-4-16,3-7-1 15,0-1-4-15,6-13 1 16,0 0 3-16,0-8 1 16,3 3 0-16,-3-6 1 15,0 3 3-15,-3 3 0 0,0 3 3 16,0 4 3 0,-3 1-2-16,0 8 0 0,0-1 3 15,0 12 1-15,-3-1-3 16,0 8-1-16,0-5-1 15,0 2 1-15,0-2-9 16,3-8-3 0,0 0 2-16,0-11 2 0,0 1-2 15,0-11 0-15,0 2 4 16,-3-7 1-16,0 2-1 16,3-3 2-16,-3 3 1 15,0-2 0-15,0 2 0 16,0 3 2-16,0 2 3 0,0 3 4 15,0 0 0-15,0 11 0 16,0-3-8-16,0 10 0 16,0 1-1-16,0 7 2 15,0-2-1-15,0 6-1 16,0-4-4-16,0 1 0 16,0-4 4-16,3-4 4 15,-3 0-6-15,3-9 0 16,-3 1-5-16,2-11 0 15,1 3 4-15,0-11 1 16,-3 3-1-16,0-6 2 16,0 3 1-16,0-5 0 15,0 5 0-15,3 0 2 16,-3 3 1-16,0 2 1 16,0 4 0-16,0 4 0 0,0 0-2 15,0 16 1-15,0-2-2 16,-3 13 2-16,3-6-2 15,0 11 2-15,0-5 0 16,0 0 1-16,0-3-5 16,0-5-1-16,0-3-6 15,3-7-2-15,-3-4 0 16,3-10 4-16,-3 0 3 16,3-10 4-16,-3 2-2 15,0-8 0-15,0 6 1 16,0-3 0-16,0 2 0 0,0 3 2 15,0 3 3 1,-3 5 4-16,0 3-4 0,0 7-1 16,0 1-2-16,0 13-2 15,1-3 1-15,-1 14 1 16,0-6-1-16,0 3 2 16,0-3 0-16,0-5 1 15,3-3-7-15,0-5 0 16,0-3-1-16,0-13 2 15,0 3 1-15,-3-11 3 16,3 3-1-16,-6-3-1 16,0 3 1-16,0-3-1 15,3 2 2-15,-6 7 3 16,3 1 0-16,-3 6 2 16,3 0-6-16,0 8-1 0,0 0-2 15,0 8 0-15,3-3 2 16,0 0 2-16,0-2-1 15,3-3-1-15,0 0-4 16,0-8 0-16,0 0 0 16,0-11-1-16,3 3 4 15,0-5 0-15,0 0-2 16,-6-6 0-16,0 4 2 16,0-1 0-16,3 2 3 15,-3 4 1-15,3 2 3 16,-3 13 1-16,0-2-3 15,-3 10-3-15,6 0 0 16,0 11 1-16,0-5-1 0,0 2-1 16,0-3-2-16,0-4 1 15,0-4-1-15,9-7-2 16,-3-1-2-16,3-12-1 16,3-1 1-16,-3-5 4 15,-3 3 1-15,0-5 1 16,0 2 0-16,-3 0 0 15,0 3 6-15,0 5 4 16,0 0-1-16,-3 8 0 16,0 0-5-16,-3 13-3 15,0-2 2-15,0 10 0 16,0-3-1-16,0 1 1 16,0-3-2-16,-3-3 2 0,3-3-4 15,3-4-2-15,0-1-1 16,0-10 0-16,0-1 3 15,0-4 2-15,0-1 0 16,0 1 2-16,0-1-4 16,6 1 0-16,-3 2 1 15,-3 0 2-15,0 0-1 16,3 0 2-16,0 0-2 16,0-3 2-16,0 1-2 15,0-6-1-15,0 3 1 16,0-3 1-16,0 3-1 15,0-3 2-15,-3 2-4 16,0 4 0-16,0-1 1 0,0 3 2 16,0 0-1-16,0 0 2 15,0 3-2-15,0 2 2 16,0 1-4-16,3-3 0 16,-3-1-1-16,3-2-2 15,0 3 3-15,0-3 0 16,0 0 1-16,0-2 2 15,0 2-1-15,0 2 2 16,-3 1-4-16,0 0 0 16,0 2 3-16,0 0 1 15,0 1 1-15,0-1 0 16,0 1-5-16,0 2 1 16,0 0 0-16,0-3 2 15,0 3-3-15,0 0-2 0,0 0 2 16,0-3 2-16,0 3-2 15,0 0 0-15,0 0 1 16,0-2 0-16,0 2 0 16,0 0 0-16,0 0 0 15,0 0 2-15,0 0-1 16,0 0 2-16,0 0-2 16,0 0-1-16,0 0 1 15,0 0 1-15,0 0-3 16,0 0 0-16,0 0-1 15,0 0 0-15,0 0 0 16,0 0 0-16,0 0 2 16,0 0 0-16,0 0 0 15,0 0 0-15,0 0 0 0,0 0 0 16,0 0 0-16,0 0 0 16,0 0 0-16,0-3 0 15,0 3 0-15,3-3 0 16,-1 1 0-16,-2-1 0 15,0 3 0-15,0 0 0 16,0 0-3-16,0 0 0 16,0 0-29-16,0 3-14 15,0-1-106-15,-2 9-48 16,2-3 103-16,-3 2 52 16</inkml:trace>
  <inkml:trace contextRef="#ctx0" brushRef="#br0" timeOffset="11514.4188">13587 13383 376 0,'-12'-3'143'0,"12"3"-78"0,-3-13-69 0,3 13 26 16,0 0-3-16,0 0 5 16,0 0-3-16,0 0-1 0,0 10-11 15,0-2-3-15,0 16 0 0,0-3-1 16,0 19 2-16,0-8-2 16,0 7 2-16,0-4 2 15,0 2 5-15,0-5-6 16,0-3 0-16,0-3-4 15,0-7-1-15,0-3-3 16,6-16-1-16,-3 0-1 16,3-14-2-16,0 4 5 15,0-17 1-15,0 1 0 16,0-9-2-16,-3 6-2 16,0-2 1-16,0 4 3 15,0 1 1-15,0 4 3 0,0 9 3 16,-3 0-2-16,0 16 1 15,0-1-7-15,-3 25-1 16,0-6 0-16,0 16 2 16,0-5-1-16,-3 7 2 15,3-4-2-15,0-1-1 16,0-7-4-16,3-11-2 16,0-3-2-16,6-16 0 15,-3 0 2-15,3-18 4 16,-3 3-1-16,0-19 1 15,0 8 2-15,0-8 0 16,0 5-3-16,0-3 2 16,-1 6 5-16,-2 8 5 15,0 3 4-15,0 12 4 16,0 1-11-16,-2 21-4 0,-1-3-1 16,0 22-1-16,0-6 0 15,0 5 2-15,0-5-1 16,0 3-1-16,3-6-4 15,3-7-2-15,-3-6-6 16,6-13-3-16,0 0 6 16,2-21 3-16,1 5-1 15,-3-18 2-15,0 5-4 16,3-14 1-16,0 9 4 16,0-1 4-16,-3 4 7 15,3 7 4-15,-9 3 7 16,0 10 3-16,0 3-10 0,-6 16-7 15,3 0-2-15,-3 21-2 16,0-5 0-16,0 16 0 16,0-6 2-16,3-2 1 15,0-3-10-15,3-8-3 16,0-2-8-16,6-11-4 16,-3-3 7-16,3-16 6 15,-3 3 4-15,3-15 3 16,0 1-1-16,0-7-1 15,0 5 3-15,-3-2 0 16,0 5 5-16,-3 2 2 16,0 3 11-16,-3 11 4 15,0 0-11-15,0 18-3 16,0 0-5-16,-3 19-2 0,0-5 1 16,0 7 1-16,0-5 1 15,0 3 1-15,3-6-5 16,0-5 1-16,0 1-9 15,3-9-2-15,0-3 1 16,0-10 1-16,0 0 3 16,3-13 2-16,0 0-3 15,0-14 2-15,0 6 5 16,3-10 2-16,-3 4 0 16,6-2-2-16,-3 5-2 15,0 3 1-15,0 2 7 16,-6 9 4-16,0-1-3 0,0 19-2 15,0 0-2-15,-6 21 0 16,0-5 0-16,-3 13 1 16,3-5 4-16,-3 10 3 15,3-5-6-15,0-2-1 16,3-6-4-16,0-5-3 16,3-6-7-16,6-13-4 15,-3 1 3-15,3-20 4 16,0 4-3-16,3-17 0 15,-3 6 5-15,0-18 4 16,0 2 2-16,0-1 2 16,0 7-2-16,0 2 2 15,-3 5 4-15,0 5 6 0,0 3-1 16,-3 14 1-16,0-1-10 16,-3 24-1-16,0-5-2 15,-6 19 0-15,0-6 0 16,3 10 2-16,0-7-1 15,0 2 2-15,3-7-7 16,3-9 1-16,0-2-8 16,3-16-3-16,0 0 5 15,3-16 5-15,0 3 1 16,0-16-1-16,0 0 0 16,0-11 0-16,0 9 3 15,0-4 2-15,-3 6 0 16,0 5-1-16,0 3 9 0,0 5 6 15,-3 3-5-15,0 10-1 16,0 1-5-16,0 23-1 16,0-3-1-16,-3 14-2 15,0-3 1-15,-3 6-1 16,0-6 0-16,3-3 0 16,0-2-3-16,3 0 0 15,0-6-7-15,3-10-2 16,-3-2 2-16,3-14 4 15,0 0-2-15,0-13 3 16,0-1 1-16,0-9 2 16,-3 2 1-16,3-3 1 15,0 5 0-15,0 4 2 16,-3 4 3-16,0 3 4 16,0 3 2-16,0 5 1 0,0 3-6 15,-3 21-4-15,0-3-1 16,-3 16-1-16,0-3 2 15,-3 11 1-15,0-8-1 16,3 3 1-16,0-3-2 16,6 0-1-16,0-7-8 15,0-7-3-15,0-1-1 16,6-17 0-16,-3 3 4 16,0-16 5-16,0 3 0 15,3-16 1-15,-3 0 0 16,0-8-2-16,0 5 3 0,0 3 0 15,0 5 1 1,0 3 2-16,0 2 5 0,-3 9 6 16,0-1-5-16,0 16 0 15,0 1-6-15,0 15-2 16,0-5 0-16,0 10 2 16,0-2-1-16,-3 3-1 15,0-4 1-15,3-1 1 16,0-4-3-16,0 1-2 15,0-6-5-15,0-8 0 16,0 0 2-16,0-15 1 16,0 2-2-16,3-11 0 15,0 3 1-15,0-7 4 16,0 4-1-16,0-5 1 0,0 3 2 16,0 3 2-16,0 2 1 15,-3 3 1-15,0-1 2 16,0 9 1-16,0 0-1 15,0 13 1-15,0 0-4 16,-3 10 0-16,0-2-1 16,0 10-2-16,0-4 3 15,0 4 2-15,0-2-2 16,0 0-2-16,3-3 0 16,0-5-1-16,0-3-5 15,0-5 1-15,0-3-3 16,0-10 2-16,0 0-2 0,3-14 2 15,0 3 1 1,0-13-1-16,0 5 4 0,0-2 0 16,0 2 1-16,0 0 2 15,0 3-1-15,-3 5 2 16,0 0 2-16,0 6 2 16,0-1-3-16,0 8-1 15,0 1-1-15,0 12 1 16,0-2-2-16,-3 11-1 15,3-3 1-15,-3 8-1 16,0-3 0-16,0 3 0 16,0-3 2-16,-3 3 1 15,0-3 1-15,6 2 0 16,0-4-5-16,0 0-1 16,0-4-2-16,0-4 0 0,0 0-6 15,0-9-2-15,0 1 2 16,3-14 1-16,0 3 1 15,0-13 2-15,0 3-3 16,0-11-1-16,0-1 2 16,0 1 3-16,-3 3 3 15,0 2 3-15,0 6 2 16,0 2 3-16,0 2-1 16,0 7 2-16,0-1-4 15,0 13-2-15,0 0 0 16,0 11 1-16,0-3-1 15,-3 8 2-15,3-5-2 16,0 5 2-16,0-2-2 16,0 0 2-16,0-4-2 0,0 4-1 15,0-6 1-15,0-2-1 16,0-3-3-16,0 0 2 16,0 0-4-16,0-8 1 15,0 0 0-15,0-8-1 16,0 2-1-16,0-10 1 15,0 3 3-15,3-8 1 16,0 5 1-16,0-2 0 16,-3 2 0-16,0 0 0 15,0 3 2-15,0 2 1 16,0 3 3-16,0 3 1 16,0 0-3-16,0 7-3 15,0 1-3-15,0 5-1 0,0-3 2 16,-3 11 2-16,0-3 0 15,0-5 2-15,0 0 0 16,0 11 1-16,0-4-2 16,3 1 1-16,0 0-2 15,0-5-1-15,0-3-4 16,0-3 0-16,0-2-3 16,0-9 2-16,0 1 3 15,3-8 3-15,0-3-2 16,0-5 0-16,0 2-1 15,0-7-2-15,0 5 3 16,-1-3 0-16,-2 5 3 16,0 3 1-16,0 1 3 0,0 4 1 15,0 3-1-15,0 5-1 16,0 1-3-16,0 12-2 16,0 1 1-16,0 7-1 15,0-2 0-15,0 8 0 16,0-3 0-16,-2 6 2 15,2-6 1-15,0 5 1 16,0-2-2-16,0 0 1 16,0-3-2-16,0-2 2 15,0-3-4-15,0-6 0 16,0-2-4-16,0-8-1 16,0 0-2-16,2-8 2 15,-2 0 4-15,3-10 1 16,-3 2-2-16,3-11 0 0,-3 4 2 15,3-12 0-15,-3 9-2 16,3-3 2-16,0 5 1 16,-3 3 2-16,0 2-1 15,3 3-1-15,-3 3-2 16,0 2 1-16,0 1 1 16,0 7 2-16,0 1 1 15,0 9 1-15,0 1 0 16,-3 11 0-16,0-3 0 15,0 13 0-15,0-5 2 16,-3 7 3-16,4-4 0 16,-1 2 2-16,0-3-8 15,0-4-2-15,0-4-6 0,3-5-1 16,0 1-4-16,0-14-1 16,0 0 3-16,3-11 5 15,0 3 2-15,0-13 1 16,0 5-3-16,-1-13 2 15,1 8 1-15,0-6 0 16,0 6 0-16,-3 0 2 16,0 5 1-16,0 3 1 15,0 2 0-15,0 3 0 16,0 0-2-16,0 8-2 16,0 0 1-16,0 8-1 15,0-2 0-15,-3 7 0 16,3-3 0-16,-3 4 2 0,0-4 1 15,1 11 3-15,-1-2-1 16,0 2 0-16,3-2-6 16,0-1 1-16,0-5-2 15,0-2-2-15,0-3-4 16,3-8 0-16,0 0-1 16,2-13 3-16,-2 2 2 15,3-13 2-15,0 6-1 16,-3-9-1-16,0 6 0 15,0-3 3-15,0 3 2 16,0 3 2-16,0 2 7 16,-3 5 6-16,0 1-4 0,0 7-2 15,0 0-5-15,-3 14-2 16,0-3-3-16,0 8-1 16,0 0 1-16,0 7 0 15,0-1 2-15,3-1 1 16,0-3-4-16,0 1 1 15,0-3-5-15,0-3-1 16,0-5-4-16,0-13-1 16,0-1 1-16,3-7 4 15,0 5 1-15,0-8 3 16,0 3-1-16,0-8 1 16,0 2 2-16,0 1 2 15,0 2-1-15,0 3 2 16,0 2 4-16,-3 6 6 0,0 0-3 15,0 10 0-15,0-3-9 16,-3 14 0-16,0-2-1 16,0 7 0-16,0-3 2 15,0 9 1-15,0-3-1 16,0-1-2-16,0 1 1 16,0-3 1-16,3-5-6 15,0-3-1-15,0-2-7 16,0-6 0-16,0-2-1 15,0-8 3-15,0-1 6 16,3-10 2-16,0 3-1 16,0-5 2-16,0 2 1 15,-3-3 0-15,0 6 0 0,0 0 2 16,0 2 5-16,0 6 4 16,0 0-4-16,0 10 1 15,0 0-5-15,-3 9-2 16,0-1 0-16,0 11 1 15,0-6-1-15,0 3 2 16,3-2-2-16,0-1 2 16,0-2-7-16,0-3 1 15,0-2-8-15,3-11-3 16,0 0 3-16,0-11 2 16,0 1 5-16,0-6 4 15,0 0-4-15,-3-8 1 16,0 3 1-16,0-3 1 15,0 3 3-15,0 5 1 0,0 0 3 16,0 6 3-16,0 2-2 16,-3 8 1-16,0 0-7 15,0 10-1-15,0-2 0 16,3 6 0-16,0-4-3 16,0-5 2-16,0 1-4 15,0 4 1-15,0 4-49 16,0-14-21-16,0 0 37 15,0 2 18-15</inkml:trace>
  <inkml:trace contextRef="#ctx0" brushRef="#br0" timeOffset="19386.1618">13593 13951 384 0,'-9'0'143'0,"9"0"-78"16,-3 3-56-16,3-3 32 0,0 5-21 16,0-2-6-16,0 8-8 15,0-1-3-15,0 6-1 16,0-3-2-16,0 16 3 0,0-5 2 15,0 19 4-15,0-6 2 16,0 8 3-16,0-6-7 16,0 1-2-16,0-8-3 15,0-3 1-15,6-5-2 16,-6-1-1-16,6-9-10 16,-6-4-4-16,3-4 5 15,3-17 2-15,0 0 2 0,-6-18 4 16,6 5 0-16,-3-15 1 15,-3 7-3-15,6-5 2 16,-6 5 1-16,6-2 2 16,-3 2-1-16,-3 6 2 15,0 4 9-15,0 7 4 16,0 1-3-16,0 17 0 16,0-3-8-16,0 21-3 15,0-2-1-15,-3 31 1 16,3-10 1-16,-6 10 3 15,6-8 3-15,0-2 2 16,0-6-8-16,6-5-1 16,-3-5-11-16,2-5-2 0,4-3-3 15,3-8 1-15,-3-8 0 16,3-19 3-16,-3 3 6 16,-9-21 2-16,6 5-1 15,0-5 2-15,-3 6 1 16,3-4 0-16,0 6 2 15,-3 5 1-15,-3 3 7 16,0 5 4-16,0 0-5 16,0 11-1-16,-3 2-6 15,-3 30-2-15,6-9 0 16,-9 22 0-16,-3-5 4 16,6 7 5-16,-3-8-1 15,3 1 1-15,3-12-10 0,-3 1-4 16,6-5-8-16,0-14-5 15,0 6 3-15,6-27 4 16,-3 3 4-16,3-22 4 16,-6 3 0-16,6-7 1 15,-3 4 2-15,-3-2 2 16,6 6-3-16,-6-1 0 16,0 3 5-16,0 8 2 15,0 2 6-15,-6 11 3 16,3 0-11-16,-9 16-4 15,9-3 0-15,-9 24 1 16,-3 1 4-16,1 15 2 16,5-8 1-16,-3 5 2 15,-3-8-3-15,9-2 1 0,-3-3-14 16,3-10-5-16,6-3-4 16,0-27 1-16,6 6 1 15,3-24 3-15,-3 5-1 16,0-16 2-16,-3 8 0 15,9-5 1-15,-6 6 2 16,-3-1 4-16,3 3 3 16,0 5 4-1,-3 5 9-15,-3 14 5 0,0 0-9 16,-3 18-3-16,3-2-5 16,-6 31 1-16,6-10 4 15,-6 18 6-15,3-8-3 16,-3-2 0-16,6-6-6 15,0-5-3-15,0-5-16 0,6-5-5 16,-3-3 1-16,3-16 3 16,0-6 5-16,2-15 5 15,-2 3 1-15,3-19 0 16,-3 5 4-16,3 0 2 16,3 3 0-16,-3 5 2 15,-3 3 0-15,-6 3 3 16,0 2 1-16,0 18 3 15,0 1-7-15,-6 23-2 16,0-4 3-16,-3 17 5 16,3-4 1-16,-3-1 4 15,3-5-3-15,0 0-1 16,3-5-15-16,3-5-6 0,-6-9-9 16,6-5-2-16,0-5 7 15,6-15 4-15,-6-4 2 16,9-15 3-16,-3-1 4 15,0-4 1-15,-3 4 1 16,3 3 2-16,0 6 1 16,-3 5 1-16,-3 2 6 15,0 6 4-15,0 3-3 16,-3 20-1-16,-3 1-9 16,-3 23 0-16,-3-5 3 15,3 14 5-15,-2-6 4 16,2 5 2-16,0-2-6 0,-3-9-1 15,6-2-15-15,3-7-6 16,3-9-6-16,3-13-4 16,0 0 8-16,0-19 4 15,0 3 4-15,0-15 5 16,3 2-1-16,-3-11-1 16,-3 3 3-16,0 5 2 15,0 6 9-15,0 4 3 16,0 4 2-16,-3 21 4 15,-3-1-11-15,0 27-4 16,-3-5 1-16,3 13 4 16,0-8-1-16,-3 11 3 15,9-11-6-15,0-5-3 0,-3 0-15 16,9-14-4-16,0-2-2 16,3-10-1-16,-3-4 2 15,6-18 3-15,-6 3 7 16,3-16 4-16,0 3 3 15,2-8 1-15,-2 7 0 16,-3 6 2-16,0 5 10 16,-3 8 4-16,-3 3 1 15,0 16 2-15,-3-1-10 16,-3 22-5-16,6-3-3 16,-6 16 1-16,0-5 3 15,3 3 2-15,3-12-3 16,0-1-1-16,0-4-17 15,0-7-7-15,3 2-4 0,3-32 3 16,0 9 5-16,9-25 3 16,-6 12 4-16,-3-20 4 15,6 9 3-15,-3 5 2 16,-3 5 3-16,-3 3 3 16,3 2 11-16,0 6 7 15,-6 2-6-15,0 14 1 16,0 0-11-16,-6 21-2 15,6-3-1-15,-9 18 0 16,-3-4 2-16,3 2 1 16,3-5 1-16,0 2 0 15,3-5-9-15,3-5-1 16,-3-6-13-16,6-7-3 16,0 0 0-16,0-17 1 0,0 6 7 15,3-24 4-15,3 9 1 16,-3-14 1-16,0 5 3 15,-3-5 0-15,3-1 3 16,-6 4 1-16,6 5 3 16,-6 5 3-16,3 3 7 15,-3 7 2-15,0 4-9 16,-3 12-3-16,3-2-4 16,-6 21-2-16,0-2 3 15,6 5 0-15,-3-3 1 16,-3-5 0-16,6-6-5 0,-6 1 1 15,6-4-7 1,-3-7-3-16,3 3-5 0,6-16-2 16,-3-1 5-16,3-17 5 15,-3-1 2-15,-3-13 3 16,6 8-1-16,-6-11-1 16,6 8 3-16,-6 3 2 15,0 5 2-15,0 3 3 16,0 5 8-16,0 3 3 15,0 2-6-15,-6 19-2 16,0 0-5-16,-3 19-3 16,-6-3 2-16,3 15 0 15,-3-4 5-15,0-1 3 16,6-5-4-16,-2 0 1 16,2-5-10-16,3-5-3 0,-3-4-13 15,6-7-4-15,0-2 7 16,3-20 4-16,0 4 4 15,0-19 5-15,0 10 1 16,0-15 3-16,0 7-1 16,0 4 2-16,0 1 7 15,0 9 3-15,-6 3-2 16,3 12-1-16,3 1-6 16,-6 18-1-16,6-2-3 15,-6 10-1-15,6-3 3 16,0-2 3-16,0-5-4 15,0-4-1-15,6-1-9 16,0-9-4-16,3 0-2 0,-3-21 1 16,3 3 1-16,11-11 1 15,-5 0 0-15,0-15 2 16,-3 7 4-16,-3 3 1 16,-3 2 7-16,3 4 4 15,-3 4 10-15,-6 16 5 16,0 1-11-16,-9 23-3 15,3-5-5-15,-6 21 1 16,3-5 4-16,0 5 6 16,-3-6-1-16,3 1 3 15,3-3-13-15,6-5-3 16,-5-3-18-16,5-15-7 16,0-4 6-16,3-10 6 15,-1 3 7-15,7-19 4 0,-3 0 2 16,0-5 1-16,3 0 0 15,-3 0 2-15,3 5 1 16,-3 8 3-16,0 1 8 16,-6 9 5-16,0 4-7 15,-6 15-2-15,0-3-6 16,-3 19-1-16,3-5 1 16,-3 3 2-16,3-3 1 15,-3 5 3-15,3-6-5 16,1-4-1-16,2 0-13 15,3-9-4-15,0-5-1 0,0-10 1 16,0 5 3-16,0-24 4 16,3 3-2-16,-3-16 3 15,0 3 1-15,0-9 2 16,0 9 1-16,0 0 3 16,0 4 3-16,0 7 2 15,0 4 1-15,0 14 2 16,-3 2-5-16,-3 22-1 15,0-3-2-15,3 21 1 16,-3-6 2-16,0 4 4 16,6-6-2-16,0 0 1 15,0-5-12-15,6-8-2 16,0-3-8-16,3-13-4 16,5 5 1-16,1-23 0 0,0 2 7 15,-3-19 4-15,-3 6-1 16,3-10 2-16,-3 7 3 15,-3 3 1-15,-3 5 5 16,3 5 2-16,0 4 11 16,-6 1 6-16,0 4-8 15,0 12-3-15,-6 1-7 16,0 21-2-16,6-6-3 16,-9 19-1-16,3-5 1 15,-3 3 2-15,3-6 1 16,0 0 3-16,6-11-10 15,0 1-2-15,0-3-8 0,0-8-4 16,6 2 3-16,-6-20 4 16,0-4 4-16,6-15 4 15,3 5 0-15,-3-15-1 16,-6 7 3-16,6 0 2 16,-3 6 0-16,3 2-1 15,-6 3 3-15,6 5 2 16,-6 0 7-16,0 6 4 15,0 2-6-15,0 13-3 16,0 0-4-16,0 19 0 16,-6-3-2-16,6 16 2 15,-6-5-2-15,6 5 2 16,-3-5 0-16,-3-1 3 16,6-7-5-16,0 0-1 0,6-5-7 15,-3-4 0-15,-3-1-8 16,3-9-1-16,0 0 4 15,0-21 3-15,0 3 5 16,0-21 2-16,3 10 2 16,-6-18 0-16,6 2-3 15,-6 8 2-15,6 6 3 16,-3 2 1-16,-3 3 12 16,0 5 5-16,0 3-6 15,0 10-3-15,0 0-9 16,-3 19-1-16,3 0-1 15,-6 21 0-15,6-5 0 16,0 5 2-16,0-5 1 0,0-1 1 16,0-7-2-16,0 0 1 15,0-5-11-15,0-9-4 16,-3 3-3-16,6-13-1 16,-3 0 6-16,6-18 6 15,-3-1 1-15,-3-20 1 16,0 10 2-16,0-14 0 15,0 9 0-15,6 5 0 16,-6 5 2-16,0 3 1 16,3 5 5-16,-3 3 3 15,0-1-4-15,0 20 1 16,0-1-7-16,-3 16-1 16,-3-2 0-16,6 18 2 15,-3-5 1-15,-3 5 1 0,6-6 0 16,0-4 2-16,0-3-5 15,0-6-3-15,0 1-8 16,0-14-4-16,0 5 1 16,0-20 0-16,0-1 3 15,6-12 4-15,-3-1 1 16,-3-13 3-16,0 5 1 16,6 0 1-16,-6 6 0 15,0 2 0-15,0 3 4 16,3 5 5-16,-3 0 6 15,0 5 5-15,0 3-10 16,-3 22-6-16,3-4-2 16,-6 19 0-16,6-5-1 15,-3 13 2-15,-3-5 2 16,6 0 2-16,-6-1-3 0,6-7-1 16,0-5-3-16,0-3-3 15,0 2-7-15,0-10-4 16,0 3 3-16,0-11 2 15,0 0 2-15,0-24 5 16,0 5 1-16,0-10 1 16,0 0 0-16,6-5 0 15,-6 5 0-15,6 0 0 16,-3 5 0-16,-3 3 0 16,0 2 6-16,3 8 4 15,-3 1-1-15,0 18 0 16,0-3-8-16,-3 19 0 0,3-6-1 15,0 20 2-15,0-7-1 16,0 4 2-16,0-6-2 16,0-5 2-16,0-1-2 15,0-4-1-15,0-6-4 16,0 3-2-16,0-5-6 16,0-9-3-16,0 4 4 15,0-14 4-15,0 2 2 16,0-18 3-16,0 3-1 15,0-8 1-15,0 3 2 16,0-1 0-16,0 3 0 16,0 3 2-16,0 3 3 0,0 7 2 15,0 1 1-15,0 10 2 16,0 0-5-16,0 21-1 16,0-3-2-16,-3 14-2 15,3-3 5-15,-6 0 1 16,6-5 0-16,0 0 1 15,-3 0-6-15,3-6-1 16,0-2-7-16,3-8-3 16,-3 3-1-16,3-11-1 15,0 0 4-15,-3-14 3 16,0 4 3-16,0-25 1 16,3 12 1-16,-3-20 0 15,0 9-3-15,0-8 2 16,0 10 3-16,0 3 1 15,0 5 7-15,0 8 6 0,0 3-6 16,0 18-1-16,0-2-5 16,0 15-1-16,0-2-3 15,0 19-1-15,0-6 3 16,-3 2 1-16,-3-2 1 16,6-5 0-16,0-5-5 15,0-1 1-15,0-2-5 16,-3-3 1-16,3-7-5 15,0-6 1-15,0-6-1 16,3-12 1-16,-3-1 2 16,0-15 4-16,0 5-1 15,0-11 1-15,6 8 2 16,-3 3 0-16,-3 3 0 0,6 5 2 16,-3 2 1-16,-3 6 3 15,0 0 1-15,0 7 1 16,0 1-4-16,0 13-3 15,0-3 0-15,0 14 1 16,-3-3-3-16,3 10 0 16,-6-5 5-16,6 14 2 15,-3-6 0-15,-3 3-1 16,0-3-3-16,-3-5 1 16,3-6-2-16,6 1-1 15,-6-4-8-15,6-7-3 16,0 3-3-16,3-11-1 15,0-5 5-15,3-14 6 0,-6 1-2 16,0-17 2-16,3 11 0 16,3-13 2-16,-6 8 1 15,6 0 3-15,-6 5 5 16,0 9 4-16,0-1-2 16,0 13 0-16,0 0-3 15,0 17-1-15,0-4-3 16,0 17-2-16,0-4 1 15,0 9-1-15,0-5 0 16,0 2 2-16,0-5-1 16,0-6 2-16,0 1-4 15,0-4 0-15,0-1-6 0,0-4 0 16,0-4-4-16,0-6 0 16,0-6 1-16,6-18 4 15,-3 9 3-15,-3-20 2 16,6 9 1-16,-6-9 0 15,5 6 0-15,-2-2 0 16,-3 4 2-16,6 6 1 16,-6 2 1-16,3 6 0 15,-3 0 0-15,0 5 2 16,0 3-3-16,0 10 0 16,0 0-1-16,0 11-2 15,-3-3 1-15,3 16-1 16,0-5 2-16,0 8 3 15,0-3 0-15,0 3 0 16,0-8-3-16,0 0-2 16,0-3-2-16,0-8-1 0,0-3-9 15,0-10-3-15,0 0 3 16,0-15 5-16,0 1 2 16,0-15 3-16,0 5-1 15,0-10 1-15,0 5 0 16,0-3 0-16,0 6 2 15,0 2 2-15,0 5 3 16,3 4 4-16,-3-1 2 16,0 10 1-16,0 1-6 15,0 16-2-15,0-1-2 16,-3 9-2-16,-3-3-2 0,6 13 1 16,-3-3 5-16,-2 6 2 15,5-3 0-15,-6 0 1 16,6-5-6-16,0 0-1 15,0-8-5-15,0-3 1 16,0-3-5-16,0-7-1 16,-3 2 0-16,6-23 1 15,-3 5 3-15,0-14 4 16,6 3-1-16,-6-7 1 16,5 4 2-16,-2-2 0 15,-3 3 2-15,0 2 1 16,0 5 3-16,0 6 3 15,0 2 0-15,0 11 2 16,0 0-8-16,0 16-2 16,0-2-1-16,0 15 0 0,0-5 0 15,0 7 2-15,0-2-1 16,0 0 2-16,0-5-2 16,0 0 2-16,0-5-2 15,0-4-1-15,-3-1-6 16,3-4-4-16,0 4-3 15,3-14 0-15,-3 5 2 16,3-18 2-16,-3 7 3 16,3-18 2-16,-3 1 2 15,6-6 1-15,-6 5 1 16,0 3 2-16,0-3 1 0,0 8 3 16,0 3 8-16,0 5 3 15,0 2-11-15,0 14-5 16,0-2 1-16,0 15 2 15,0-3-6-15,-6 11 0 16,6-10 4-16,-6 5 6 16,6-8-2-16,-3 2 2 15,-2 1-7-15,5-9-1 16,0 4-7-16,0-9-3 16,0 0-1-16,0-5 1 15,0 0 4-15,0-10 1 16,0 2 3-16,3-8 1 15,2-3 1-15,-5 1 0 16,6-3 0-16,-6 7 0 16,6-2 2-16,-6 8 3 0,0 3 0 15,0 5 2-15,0 0 0 16,0 19 3-16,0-9-5 16,0 9-1-16,0-3-2 15,0 2-2-15,0-5 3 16,0 3 0-16,0 3-1 15,0-9 1-15,0 4-7 16,0-9-1-16,0 0-5 16,-3-5 1-16,3 0 3 15,-3 0 3-15,0 0 0 16,0-10 1-16,0-1 4 16,1-2 1-16,-1 2-1 15,0 3-2-15,0 3 1 0,0-6-1 16,3 6 2-16,-6 2 1 15,6 3-4-15,0 0 1 16,0 0 2-16,-3 8 3 16,3-2-2-16,0-1 0 15,0 6 3-15,-3-3 1 16,0 2-3-16,-3-5-1 16,3 3-3-16,0-2-1 15,0-1 1-15,0 0 0 16,0 1-7-16,0-6-3 15,0-6 6-15,-6-4 1 16,3 4-2-16,0-17 1 16,0 4 2-16,3-5 1 0,-3 6 1 15,0-3 0-15,6 7 4 16,-3-2 2-16,-3 8 2 16,6 3 2-16,-6 5-7 15,6 11-2-15,-6 2-1 16,3 6 0-16,-3-4 0 15,1-1 2-15,5 1-1 16,-6-1-1-16,3-4-2 16,0-4-1-16,0 2-7 15,3-8-4-15,0 0 3 16,3-8 4-16,0 2 2 16,3-15 0-16,-3 8 4 15,-3-11 0-15,5 6 1 0,-5 2 2 16,6 2 8-1,-6 4 3-15,0 5 0 0,0 5 2 16,0 5-8-16,0 11-2 16,0-3-3-16,-6 6 1 15,6-4 0-15,-5 4 3 16,2-1-3-16,3-2 0 16,0-2-32-16,0-9-13 15,0 0-127 1,6-10-53-16,-1 5 113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9" tIns="49478" rIns="98959" bIns="49478" numCol="1" anchor="t" anchorCtr="0" compatLnSpc="1">
            <a:prstTxWarp prst="textNoShape">
              <a:avLst/>
            </a:prstTxWarp>
          </a:bodyPr>
          <a:lstStyle>
            <a:lvl1pPr defTabSz="988781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8" y="0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9" tIns="49478" rIns="98959" bIns="49478" numCol="1" anchor="t" anchorCtr="0" compatLnSpc="1">
            <a:prstTxWarp prst="textNoShape">
              <a:avLst/>
            </a:prstTxWarp>
          </a:bodyPr>
          <a:lstStyle>
            <a:lvl1pPr algn="r" defTabSz="988781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5" y="3372168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9" tIns="49478" rIns="98959" bIns="49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335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9" tIns="49478" rIns="98959" bIns="49478" numCol="1" anchor="b" anchorCtr="0" compatLnSpc="1">
            <a:prstTxWarp prst="textNoShape">
              <a:avLst/>
            </a:prstTxWarp>
          </a:bodyPr>
          <a:lstStyle>
            <a:lvl1pPr defTabSz="988781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8" y="6744335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9" tIns="49478" rIns="98959" bIns="49478" numCol="1" anchor="b" anchorCtr="0" compatLnSpc="1">
            <a:prstTxWarp prst="textNoShape">
              <a:avLst/>
            </a:prstTxWarp>
          </a:bodyPr>
          <a:lstStyle>
            <a:lvl1pPr algn="r" defTabSz="988759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7F01AA-8706-4954-B260-B892E6F25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D6C5E-286D-437C-B535-77152B5B1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11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492A-A53E-44AA-A24C-3980DC69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0BB8-8E39-4643-8CB8-45CA47E9A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D4A2-E8AB-4619-AC81-8E53E4E3B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0737-DED2-4349-B66F-3EF78B0EE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1B491-687C-441F-B9F3-16647AE34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A5BD-AE35-4DA6-8B44-1D5EBB32A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9847-82C3-4367-B65C-B1D3BAD81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8257-B1CA-45E7-9667-B994C4A67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7B6C-3F67-4E4D-8021-C52D50ECC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F1217-D8CD-48A7-AACD-0CB645F86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80434-F731-4731-9C2D-675F36316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0E200-4DCF-4526-991F-A4E45F62A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22D857F-7202-43F6-9C00-3F65EF9DB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3</a:t>
            </a:r>
            <a:br>
              <a:rPr lang="en-US" altLang="en-US" sz="4000" smtClean="0"/>
            </a:br>
            <a:r>
              <a:rPr lang="en-US" altLang="en-US" sz="4000" smtClean="0"/>
              <a:t>Chernoff Bounds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2021</a:t>
            </a:r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5224463"/>
            <a:ext cx="504190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Coin flipping</a:t>
            </a:r>
          </a:p>
        </p:txBody>
      </p:sp>
      <p:pic>
        <p:nvPicPr>
          <p:cNvPr id="14340" name="Picture 12" descr="coin fli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219200"/>
            <a:ext cx="7223125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628600" y="4546440"/>
              <a:ext cx="102240" cy="14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7080" y="4539240"/>
                <a:ext cx="126000" cy="15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91488" cy="51752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Suppose we have n computers.  A set of equal sized jobs arrive online.  We need to assign each to a computer for processing.</a:t>
            </a:r>
          </a:p>
          <a:p>
            <a:pPr>
              <a:defRPr/>
            </a:pPr>
            <a:r>
              <a:rPr lang="en-US" dirty="0" smtClean="0"/>
              <a:t>To make all jobs finish fast, we want to give all computers (almost) same number of jobs.  I.e. we want to balance their load.</a:t>
            </a:r>
          </a:p>
          <a:p>
            <a:pPr>
              <a:defRPr/>
            </a:pPr>
            <a:r>
              <a:rPr lang="en-US" dirty="0" smtClean="0"/>
              <a:t>A simple way is to assign jobs round-robin.  Keep giving next job to next computer, wrapping around if necessary.</a:t>
            </a:r>
          </a:p>
          <a:p>
            <a:pPr>
              <a:defRPr/>
            </a:pPr>
            <a:r>
              <a:rPr lang="en-US" dirty="0" smtClean="0"/>
              <a:t>But this requires communicating with a centralized controller, which can be a bottleneck for large n.</a:t>
            </a:r>
          </a:p>
          <a:p>
            <a:pPr>
              <a:defRPr/>
            </a:pPr>
            <a:r>
              <a:rPr lang="en-US" dirty="0" smtClean="0"/>
              <a:t>Instead, we do randomized load balancing.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sz="4000" dirty="0" smtClean="0">
              <a:solidFill>
                <a:srgbClr val="1503FB"/>
              </a:solidFill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rgbClr val="1503FB"/>
                </a:solidFill>
              </a:rPr>
              <a:t>Algorithm</a:t>
            </a:r>
            <a:r>
              <a:rPr lang="en-US" sz="4000" dirty="0" smtClean="0"/>
              <a:t> Given a new job, assign it to a random computer.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1200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How well does this balance the load?</a:t>
            </a:r>
          </a:p>
          <a:p>
            <a:pPr>
              <a:defRPr/>
            </a:pPr>
            <a:r>
              <a:rPr lang="en-US" dirty="0" smtClean="0"/>
              <a:t>If there are m jobs, then </a:t>
            </a:r>
            <a:r>
              <a:rPr lang="en-US" smtClean="0"/>
              <a:t>in expectation </a:t>
            </a:r>
            <a:r>
              <a:rPr lang="en-US" dirty="0" smtClean="0"/>
              <a:t>every computer gets m/n jobs.  </a:t>
            </a:r>
          </a:p>
          <a:p>
            <a:pPr>
              <a:defRPr/>
            </a:pPr>
            <a:r>
              <a:rPr lang="en-US" dirty="0" smtClean="0"/>
              <a:t>Let X</a:t>
            </a:r>
            <a:r>
              <a:rPr lang="en-US" baseline="-25000" dirty="0" smtClean="0"/>
              <a:t>i</a:t>
            </a:r>
            <a:r>
              <a:rPr lang="en-US" dirty="0" smtClean="0"/>
              <a:t> be the number of jobs computer </a:t>
            </a:r>
            <a:r>
              <a:rPr lang="en-US" dirty="0" err="1" smtClean="0"/>
              <a:t>i</a:t>
            </a:r>
            <a:r>
              <a:rPr lang="en-US" dirty="0" smtClean="0"/>
              <a:t> gets, and let X=max</a:t>
            </a:r>
            <a:r>
              <a:rPr lang="en-US" baseline="-25000" dirty="0" smtClean="0"/>
              <a:t>i</a:t>
            </a:r>
            <a:r>
              <a:rPr lang="en-US" dirty="0" smtClean="0"/>
              <a:t> {X</a:t>
            </a:r>
            <a:r>
              <a:rPr lang="en-US" baseline="-25000" dirty="0" smtClean="0"/>
              <a:t>i</a:t>
            </a:r>
            <a:r>
              <a:rPr lang="en-US" dirty="0" smtClean="0"/>
              <a:t>} be max number of jobs any computer gets. </a:t>
            </a:r>
          </a:p>
          <a:p>
            <a:pPr lvl="1">
              <a:defRPr/>
            </a:pPr>
            <a:r>
              <a:rPr lang="en-US" dirty="0" smtClean="0"/>
              <a:t>We’ll bound probability that X</a:t>
            </a:r>
            <a:r>
              <a:rPr lang="en-US" baseline="-25000" dirty="0" smtClean="0"/>
              <a:t>i</a:t>
            </a:r>
            <a:r>
              <a:rPr lang="en-US" dirty="0" smtClean="0"/>
              <a:t> or X are too large compared to the expectation m/n.</a:t>
            </a:r>
          </a:p>
          <a:p>
            <a:pPr lvl="1">
              <a:defRPr/>
            </a:pPr>
            <a:r>
              <a:rPr lang="en-US" dirty="0" smtClean="0"/>
              <a:t>This shows the load is </a:t>
            </a:r>
            <a:r>
              <a:rPr lang="en-US" smtClean="0"/>
              <a:t>roughly balanced with high probability.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be a random variable that’s 1 if the </a:t>
            </a:r>
            <a:r>
              <a:rPr lang="en-US" dirty="0" err="1" smtClean="0"/>
              <a:t>j’th</a:t>
            </a:r>
            <a:r>
              <a:rPr lang="en-US" dirty="0" smtClean="0"/>
              <a:t> job is assigned to computer </a:t>
            </a:r>
            <a:r>
              <a:rPr lang="en-US" dirty="0" err="1" smtClean="0"/>
              <a:t>i</a:t>
            </a:r>
            <a:r>
              <a:rPr lang="en-US" dirty="0" smtClean="0"/>
              <a:t>, and 0 otherwise.</a:t>
            </a:r>
          </a:p>
          <a:p>
            <a:pPr lvl="1">
              <a:defRPr/>
            </a:pPr>
            <a:r>
              <a:rPr lang="en-US" dirty="0" smtClean="0"/>
              <a:t>Pr[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=1]=1/n, since the jobs are assigned randomly.</a:t>
            </a:r>
          </a:p>
          <a:p>
            <a:pPr lvl="1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=</a:t>
            </a:r>
            <a:r>
              <a:rPr lang="en-US" sz="39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number of jobs </a:t>
            </a:r>
            <a:r>
              <a:rPr lang="en-US" dirty="0" err="1" smtClean="0"/>
              <a:t>i</a:t>
            </a:r>
            <a:r>
              <a:rPr lang="en-US" dirty="0" smtClean="0"/>
              <a:t> gets.</a:t>
            </a:r>
          </a:p>
          <a:p>
            <a:pPr lvl="1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i  </a:t>
            </a:r>
            <a:r>
              <a:rPr lang="en-US" dirty="0" smtClean="0"/>
              <a:t>is the sum of independent random variables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, so we can apply the </a:t>
            </a:r>
            <a:r>
              <a:rPr lang="en-US" dirty="0" err="1" smtClean="0"/>
              <a:t>Chernoff</a:t>
            </a:r>
            <a:r>
              <a:rPr lang="en-US" dirty="0" smtClean="0"/>
              <a:t> bound to X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pic>
        <p:nvPicPr>
          <p:cNvPr id="17411" name="Picture 9" descr="load balanc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358900"/>
            <a:ext cx="78136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pic>
        <p:nvPicPr>
          <p:cNvPr id="18435" name="Picture 3" descr="load balanc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43025"/>
            <a:ext cx="802005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balancing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16913" cy="51831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Suppose we have m sets, each a subset of {1,2,...,n}.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We can represent each set as an n-bit vector.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Ex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If n=4 and S={1,3,4}, we can represent it as [1,0,1,1].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We want to divide the sets into two groups, such that the sums of the sets in the groups are roughly equal.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Ex</a:t>
                </a:r>
                <a:r>
                  <a:rPr lang="en-US" dirty="0" smtClean="0"/>
                  <a:t>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=[1,0,1,1],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=[1,1,1,0], 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=[0,0,1,1], 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=[0,1,1,0].  Then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=[1,1,2,1]=S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And exact balancing might not exist.  We look for one that’s as good as possible.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Let G, G’ denote the two groups.  We want to minimize the </a:t>
                </a:r>
                <a:r>
                  <a:rPr lang="en-US" smtClean="0"/>
                  <a:t>max imbalance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denotes </a:t>
                </a:r>
                <a:r>
                  <a:rPr lang="en-US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norm, and is equal to the max component of v in absolute value.</a:t>
                </a:r>
                <a:r>
                  <a:rPr lang="en-US" dirty="0" smtClean="0">
                    <a:ea typeface="+mn-ea"/>
                    <a:cs typeface="+mn-cs"/>
                  </a:rPr>
                  <a:t>   E.g</a:t>
                </a:r>
                <a:r>
                  <a:rPr lang="en-US" smtClean="0"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1,2,−3,1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r>
                  <a:rPr lang="en-US" smtClean="0">
                    <a:ea typeface="+mn-ea"/>
                    <a:cs typeface="+mn-cs"/>
                  </a:rPr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>
                    <a:solidFill>
                      <a:srgbClr val="1503FB"/>
                    </a:solidFill>
                    <a:ea typeface="+mn-ea"/>
                    <a:cs typeface="+mn-cs"/>
                  </a:rPr>
                  <a:t>Ex</a:t>
                </a:r>
                <a:r>
                  <a:rPr lang="en-US" smtClean="0"/>
                  <a:t>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=[1,1,0,1],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=[1,0,0,1], 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=[1,0,1,0], 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=[1,1,0,0].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There’s no exact balancing, but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=[2,1,1,1] and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=[2,1,0,1], so the max </a:t>
                </a:r>
                <a:r>
                  <a:rPr lang="en-US" smtClean="0"/>
                  <a:t>imbalance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2,1,1,1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2,1,0,1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0,0,1,0,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16913" cy="5183188"/>
              </a:xfrm>
              <a:blipFill>
                <a:blip r:embed="rId2"/>
                <a:stretch>
                  <a:fillRect l="-220" t="-588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40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Finding the grouping that minimizes the max imbalance is hard.  Brute force would try 2</a:t>
            </a:r>
            <a:r>
              <a:rPr lang="en-US" baseline="30000" dirty="0" smtClean="0"/>
              <a:t>m</a:t>
            </a:r>
            <a:r>
              <a:rPr lang="en-US" dirty="0" smtClean="0"/>
              <a:t> possible groupings.</a:t>
            </a:r>
          </a:p>
          <a:p>
            <a:pPr>
              <a:defRPr/>
            </a:pPr>
            <a:r>
              <a:rPr lang="en-US" dirty="0" smtClean="0"/>
              <a:t>We give a randomized algorithm that ensures the max imbalance is </a:t>
            </a:r>
            <a:r>
              <a:rPr lang="en-US" dirty="0" smtClean="0">
                <a:latin typeface="Symbol" pitchFamily="18" charset="2"/>
              </a:rPr>
              <a:t>Ö </a:t>
            </a:r>
            <a:r>
              <a:rPr lang="en-US" dirty="0" smtClean="0"/>
              <a:t>(4m </a:t>
            </a:r>
            <a:r>
              <a:rPr lang="en-US" dirty="0" err="1" smtClean="0"/>
              <a:t>ln</a:t>
            </a:r>
            <a:r>
              <a:rPr lang="en-US" dirty="0" smtClean="0"/>
              <a:t> n) </a:t>
            </a:r>
            <a:r>
              <a:rPr lang="en-US" dirty="0" err="1" smtClean="0"/>
              <a:t>w.h.p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Max possible imbalance is m.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1503FB"/>
                </a:solidFill>
              </a:rPr>
              <a:t>Algorithm</a:t>
            </a:r>
            <a:r>
              <a:rPr lang="en-US" dirty="0" smtClean="0"/>
              <a:t> Assign each set to a random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Consider an item </a:t>
            </a:r>
            <a:r>
              <a:rPr lang="en-US" dirty="0" err="1" smtClean="0"/>
              <a:t>i</a:t>
            </a:r>
            <a:r>
              <a:rPr lang="en-US" dirty="0" smtClean="0"/>
              <a:t>.  Suppose </a:t>
            </a:r>
            <a:r>
              <a:rPr lang="en-US" dirty="0" err="1" smtClean="0"/>
              <a:t>i</a:t>
            </a:r>
            <a:r>
              <a:rPr lang="en-US" dirty="0" smtClean="0"/>
              <a:t> belongs to k different sets.  </a:t>
            </a:r>
          </a:p>
          <a:p>
            <a:pPr>
              <a:defRPr/>
            </a:pPr>
            <a:r>
              <a:rPr lang="en-US" dirty="0" smtClean="0"/>
              <a:t>For the </a:t>
            </a:r>
            <a:r>
              <a:rPr lang="en-US" dirty="0" err="1" smtClean="0"/>
              <a:t>j’th</a:t>
            </a:r>
            <a:r>
              <a:rPr lang="en-US" dirty="0" smtClean="0"/>
              <a:t> such set S, define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=1 if S is in the first group,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=-1 if it’s in the other group.</a:t>
            </a:r>
          </a:p>
          <a:p>
            <a:pPr>
              <a:defRPr/>
            </a:pPr>
            <a:r>
              <a:rPr lang="en-US" dirty="0" smtClean="0"/>
              <a:t>The imbalance from item </a:t>
            </a:r>
            <a:r>
              <a:rPr lang="en-US" dirty="0" err="1" smtClean="0"/>
              <a:t>i</a:t>
            </a:r>
            <a:r>
              <a:rPr lang="en-US" dirty="0" smtClean="0"/>
              <a:t> is simply B</a:t>
            </a:r>
            <a:r>
              <a:rPr lang="en-US" baseline="-25000" dirty="0" smtClean="0"/>
              <a:t>i</a:t>
            </a:r>
            <a:r>
              <a:rPr lang="en-US" dirty="0" smtClean="0"/>
              <a:t>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30000" dirty="0" err="1" smtClean="0">
                <a:latin typeface="+mj-lt"/>
              </a:rPr>
              <a:t>k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=1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Since sets are assigned randomly, X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are independent {1,-1} valued </a:t>
            </a:r>
            <a:r>
              <a:rPr lang="en-US" dirty="0" err="1" smtClean="0"/>
              <a:t>r.v.’s</a:t>
            </a:r>
            <a:r>
              <a:rPr lang="en-US" dirty="0" smtClean="0"/>
              <a:t>, we can apply </a:t>
            </a:r>
            <a:r>
              <a:rPr lang="en-US" dirty="0" err="1" smtClean="0"/>
              <a:t>Thm</a:t>
            </a:r>
            <a:r>
              <a:rPr lang="en-US" dirty="0" smtClean="0"/>
              <a:t> 3 to bound max</a:t>
            </a:r>
            <a:r>
              <a:rPr lang="en-US" baseline="-25000" dirty="0" smtClean="0"/>
              <a:t>i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</a:t>
            </a:r>
          </a:p>
        </p:txBody>
      </p:sp>
      <p:pic>
        <p:nvPicPr>
          <p:cNvPr id="6" name="Picture 5" descr="set bal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3481388"/>
            <a:ext cx="80232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60360" y="4218480"/>
              <a:ext cx="126720" cy="1017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9200" y="4209120"/>
                <a:ext cx="150120" cy="103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Beating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7163"/>
            <a:ext cx="8234363" cy="50657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Given a random variable X, the expected value E[X] is the value we’re “supposed” to get when we take a sample of X.</a:t>
            </a:r>
          </a:p>
          <a:p>
            <a:pPr>
              <a:defRPr/>
            </a:pPr>
            <a:r>
              <a:rPr lang="en-US" dirty="0" smtClean="0"/>
              <a:t>Of course, we won’t always get E[X].</a:t>
            </a:r>
          </a:p>
          <a:p>
            <a:pPr>
              <a:defRPr/>
            </a:pPr>
            <a:r>
              <a:rPr lang="en-US" dirty="0" smtClean="0"/>
              <a:t>But what is the probability the sample is very different from E[X]?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we flip a fair coin 100 times, we expect to get 50 heads.  What’s the probability we get 60 heads? 80 heads?  100 heads?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Beating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89900" cy="52863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Markov’s Inequality </a:t>
                </a:r>
                <a:r>
                  <a:rPr lang="en-US" dirty="0" smtClean="0"/>
                  <a:t>Given a positive random variable X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X = no</a:t>
                </a:r>
                <a:r>
                  <a:rPr lang="en-US" dirty="0" smtClean="0"/>
                  <a:t>. heads in 100 flips</a:t>
                </a:r>
                <a:r>
                  <a:rPr lang="en-US" smtClean="0"/>
                  <a:t>.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≥60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≤50/60=5/6.</m:t>
                    </m:r>
                  </m:oMath>
                </a14:m>
                <a:endParaRPr lang="en-US" smtClean="0"/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Suppose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.  By </a:t>
                </a:r>
                <a:r>
                  <a:rPr lang="en-US" dirty="0" smtClean="0"/>
                  <a:t>definition, we </a:t>
                </a:r>
                <a:r>
                  <a:rPr lang="en-US" smtClean="0"/>
                  <a:t>have </a:t>
                </a:r>
              </a:p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smtClean="0"/>
                  <a:t>contradiction.</a:t>
                </a:r>
              </a:p>
              <a:p>
                <a:pPr>
                  <a:defRPr/>
                </a:pPr>
                <a:r>
                  <a:rPr lang="en-US" smtClean="0"/>
                  <a:t>Markov’s inequality is weak.  </a:t>
                </a:r>
              </a:p>
              <a:p>
                <a:pPr lvl="1">
                  <a:defRPr/>
                </a:pPr>
                <a:r>
                  <a:rPr lang="en-US" smtClean="0"/>
                  <a:t>Using </a:t>
                </a:r>
                <a:r>
                  <a:rPr lang="en-US" dirty="0" smtClean="0"/>
                  <a:t>the previous example, </a:t>
                </a:r>
                <a:r>
                  <a:rPr lang="en-US" smtClean="0"/>
                  <a:t>it states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≥101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≤50/101≈0.495</m:t>
                    </m:r>
                  </m:oMath>
                </a14:m>
                <a:r>
                  <a:rPr lang="en-US" smtClean="0"/>
                  <a:t>, </a:t>
                </a:r>
                <a:r>
                  <a:rPr lang="en-US" dirty="0" smtClean="0">
                    <a:ea typeface="+mn-ea"/>
                    <a:cs typeface="+mn-cs"/>
                  </a:rPr>
                  <a:t>which is quite </a:t>
                </a:r>
                <a:r>
                  <a:rPr lang="en-US" smtClean="0">
                    <a:ea typeface="+mn-ea"/>
                    <a:cs typeface="+mn-cs"/>
                  </a:rPr>
                  <a:t>obvious!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89900" cy="5286375"/>
              </a:xfrm>
              <a:blipFill>
                <a:blip r:embed="rId2"/>
                <a:stretch>
                  <a:fillRect l="-678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3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Beating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46168" cy="525429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But Markov’s inequality </a:t>
                </a:r>
                <a:r>
                  <a:rPr lang="en-US" smtClean="0"/>
                  <a:t>is general.</a:t>
                </a: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X can be </a:t>
                </a:r>
                <a:r>
                  <a:rPr lang="en-US" smtClean="0"/>
                  <a:t>any positive random </a:t>
                </a:r>
                <a:r>
                  <a:rPr lang="en-US" dirty="0" smtClean="0"/>
                  <a:t>variable.  It doesn’t need to satisfy any special properties, as for some other inequalities.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Under some circumstances it can be used to prove stronger statements.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err="1" smtClean="0">
                    <a:solidFill>
                      <a:srgbClr val="1503FB"/>
                    </a:solidFill>
                  </a:rPr>
                  <a:t>Chebychev’s</a:t>
                </a:r>
                <a:r>
                  <a:rPr lang="en-US" dirty="0" smtClean="0">
                    <a:solidFill>
                      <a:srgbClr val="1503FB"/>
                    </a:solidFill>
                  </a:rPr>
                  <a:t> </a:t>
                </a:r>
                <a:r>
                  <a:rPr lang="en-US" smtClean="0">
                    <a:solidFill>
                      <a:srgbClr val="1503FB"/>
                    </a:solidFill>
                  </a:rPr>
                  <a:t>Inequality </a:t>
                </a:r>
                <a:r>
                  <a:rPr lang="en-US" smtClean="0"/>
                  <a:t>Given a random variable X and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i="1" smtClean="0">
                    <a:latin typeface="Cambria Math" panose="02040503050406030204" pitchFamily="18" charset="0"/>
                  </a:rPr>
                  <a:t> </a:t>
                </a:r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>
                  <a:solidFill>
                    <a:srgbClr val="1503FB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, </a:t>
                </a:r>
                <a:r>
                  <a:rPr lang="en-US" dirty="0" smtClean="0"/>
                  <a:t>so by Markov’s inequality</a:t>
                </a:r>
                <a:r>
                  <a:rPr lang="en-US" smtClean="0"/>
                  <a:t>,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endParaRPr lang="en-US" smtClean="0">
                  <a:solidFill>
                    <a:srgbClr val="1503FB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:r>
                  <a:rPr lang="en-US" dirty="0" smtClean="0"/>
                  <a:t>Let X=no. heads in 100 flips. 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[X]=100/4.  </a:t>
                </a:r>
                <a:r>
                  <a:rPr lang="en-US" smtClean="0"/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≤25/100=1/4</m:t>
                    </m:r>
                  </m:oMath>
                </a14:m>
                <a:r>
                  <a:rPr lang="en-US" smtClean="0"/>
                  <a:t> by Chebychev.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/>
                  <a:t>Since </a:t>
                </a:r>
                <a:r>
                  <a:rPr lang="en-US" dirty="0" smtClean="0"/>
                  <a:t>X is symmetric about </a:t>
                </a:r>
                <a:r>
                  <a:rPr lang="en-US" smtClean="0"/>
                  <a:t>50,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≥60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≤1/8</m:t>
                    </m:r>
                  </m:oMath>
                </a14:m>
                <a:r>
                  <a:rPr lang="en-US" smtClean="0"/>
                  <a:t>,</a:t>
                </a:r>
                <a:r>
                  <a:rPr lang="en-US" dirty="0" smtClean="0"/>
                  <a:t> which is much better than Markov’s inequality.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46168" cy="5254291"/>
              </a:xfrm>
              <a:blipFill>
                <a:blip r:embed="rId2"/>
                <a:stretch>
                  <a:fillRect l="-289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 of independent r.v.’s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493000" cy="51339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We’ll consider a special kind of random variable X that is the sum of n independent random variables, for some n.  We look at how likely X is to deviate from its expectation.</a:t>
            </a:r>
          </a:p>
          <a:p>
            <a:pPr>
              <a:defRPr/>
            </a:pPr>
            <a:r>
              <a:rPr lang="en-US" dirty="0" smtClean="0"/>
              <a:t>Intuitively, as n gets larger, X should approach E[X], </a:t>
            </a:r>
            <a:r>
              <a:rPr lang="en-US" smtClean="0"/>
              <a:t>in relative </a:t>
            </a:r>
            <a:r>
              <a:rPr lang="en-US" dirty="0" smtClean="0"/>
              <a:t>terms, very quickly.</a:t>
            </a:r>
          </a:p>
          <a:p>
            <a:pPr lvl="1">
              <a:defRPr/>
            </a:pPr>
            <a:r>
              <a:rPr lang="en-US" dirty="0" smtClean="0"/>
              <a:t>In fact, the convergence is exponential.</a:t>
            </a:r>
          </a:p>
          <a:p>
            <a:pPr>
              <a:defRPr/>
            </a:pPr>
            <a:r>
              <a:rPr lang="en-US" dirty="0" smtClean="0"/>
              <a:t>Consider flipping a fair coin n times.  What’s the probability we get at least 60% heads?</a:t>
            </a:r>
          </a:p>
          <a:p>
            <a:pPr lvl="1">
              <a:defRPr/>
            </a:pPr>
            <a:r>
              <a:rPr lang="en-US" dirty="0" smtClean="0"/>
              <a:t>For n=10, the probability is 37.7%.</a:t>
            </a:r>
          </a:p>
          <a:p>
            <a:pPr lvl="1">
              <a:defRPr/>
            </a:pPr>
            <a:r>
              <a:rPr lang="en-US" dirty="0" smtClean="0"/>
              <a:t>For n=20, the probability is 25.2%.</a:t>
            </a:r>
          </a:p>
          <a:p>
            <a:pPr lvl="1">
              <a:defRPr/>
            </a:pPr>
            <a:r>
              <a:rPr lang="en-US" dirty="0" smtClean="0"/>
              <a:t>For n=30, the probability is 18.1%.</a:t>
            </a:r>
          </a:p>
          <a:p>
            <a:pPr lvl="1">
              <a:defRPr/>
            </a:pPr>
            <a:r>
              <a:rPr lang="en-US" dirty="0" smtClean="0"/>
              <a:t>For n=40, the probability is 13.4%.</a:t>
            </a:r>
          </a:p>
          <a:p>
            <a:pPr lvl="1">
              <a:defRPr/>
            </a:pPr>
            <a:r>
              <a:rPr lang="en-US" dirty="0" smtClean="0"/>
              <a:t>For n=100, the probability is 2.84%.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5" name="Picture 4" descr="binomial probabi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21" y="4672262"/>
            <a:ext cx="2868900" cy="177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Chernoff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5175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 1 </a:t>
                </a:r>
                <a:r>
                  <a:rPr lang="en-US" dirty="0" smtClean="0"/>
                  <a:t>Let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,...,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be independent </a:t>
                </a:r>
                <a:r>
                  <a:rPr lang="en-US" smtClean="0"/>
                  <a:t>random </a:t>
                </a:r>
                <a:r>
                  <a:rPr lang="en-US" smtClean="0"/>
                  <a:t>variables with values in {0,1}, </a:t>
                </a:r>
                <a:r>
                  <a:rPr lang="en-US" dirty="0" err="1" smtClean="0"/>
                  <a:t>s.t</a:t>
                </a:r>
                <a:r>
                  <a:rPr lang="en-US" smtClean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Then</a:t>
                </a:r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smtClean="0"/>
              </a:p>
              <a:p>
                <a:pPr>
                  <a:defRPr/>
                </a:pPr>
                <a:endParaRPr lang="en-US" smtClean="0"/>
              </a:p>
              <a:p>
                <a:pPr marL="0" indent="0">
                  <a:buNone/>
                  <a:defRPr/>
                </a:pPr>
                <a:endParaRPr lang="en-US" dirty="0" smtClean="0"/>
              </a:p>
              <a:p>
                <a:pPr>
                  <a:defRPr/>
                </a:pPr>
                <a:r>
                  <a:rPr lang="en-US" dirty="0" err="1" smtClean="0"/>
                  <a:t>Chernoff</a:t>
                </a:r>
                <a:r>
                  <a:rPr lang="en-US" dirty="0" smtClean="0"/>
                  <a:t> bounds say the probability the sum of a set of </a:t>
                </a:r>
                <a:r>
                  <a:rPr lang="en-US" smtClean="0"/>
                  <a:t>independent </a:t>
                </a:r>
                <a:r>
                  <a:rPr lang="en-US" smtClean="0"/>
                  <a:t>{0,1} valued random </a:t>
                </a:r>
                <a:r>
                  <a:rPr lang="en-US" dirty="0" smtClean="0"/>
                  <a:t>variables is more </a:t>
                </a:r>
                <a:r>
                  <a:rPr lang="en-US" smtClean="0"/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times its expectation </a:t>
                </a:r>
                <a:r>
                  <a:rPr lang="en-US" dirty="0" smtClean="0">
                    <a:latin typeface="Symbol" pitchFamily="18" charset="2"/>
                  </a:rPr>
                  <a:t>m</a:t>
                </a:r>
                <a:r>
                  <a:rPr lang="en-US" dirty="0" smtClean="0"/>
                  <a:t> decreases exponentially in </a:t>
                </a:r>
                <a:r>
                  <a:rPr lang="en-US" dirty="0" smtClean="0">
                    <a:latin typeface="Symbol" pitchFamily="18" charset="2"/>
                  </a:rPr>
                  <a:t>d</a:t>
                </a:r>
                <a:r>
                  <a:rPr lang="en-US" dirty="0" smtClean="0"/>
                  <a:t> and </a:t>
                </a:r>
                <a:r>
                  <a:rPr lang="en-US" smtClean="0">
                    <a:latin typeface="Symbol" pitchFamily="18" charset="2"/>
                  </a:rPr>
                  <a:t>m</a:t>
                </a:r>
                <a:r>
                  <a:rPr lang="en-US" smtClean="0"/>
                  <a:t>.</a:t>
                </a:r>
              </a:p>
              <a:p>
                <a:pPr marL="0" indent="0">
                  <a:buNone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5175" cy="5257800"/>
              </a:xfrm>
              <a:blipFill>
                <a:blip r:embed="rId2"/>
                <a:stretch>
                  <a:fillRect l="-654" t="-1044" r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 descr="chernoff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3" y="2884977"/>
            <a:ext cx="52355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Chernoff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57937" cy="51244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 smtClean="0"/>
              <a:t>Chernoff</a:t>
            </a:r>
            <a:r>
              <a:rPr lang="en-US" dirty="0" smtClean="0"/>
              <a:t> bounds are very useful in the analysis of randomized algorithms.  </a:t>
            </a:r>
          </a:p>
          <a:p>
            <a:pPr lvl="1">
              <a:defRPr/>
            </a:pPr>
            <a:r>
              <a:rPr lang="en-US" dirty="0" smtClean="0"/>
              <a:t>Often the algorithm does things in independent stages.  </a:t>
            </a:r>
          </a:p>
          <a:p>
            <a:pPr lvl="1">
              <a:defRPr/>
            </a:pPr>
            <a:r>
              <a:rPr lang="en-US" smtClean="0"/>
              <a:t>It’s often easy </a:t>
            </a:r>
            <a:r>
              <a:rPr lang="en-US" dirty="0" smtClean="0"/>
              <a:t>to compute the expected cost of each stage.  </a:t>
            </a:r>
          </a:p>
          <a:p>
            <a:pPr lvl="1">
              <a:defRPr/>
            </a:pPr>
            <a:r>
              <a:rPr lang="en-US" dirty="0" smtClean="0"/>
              <a:t>The total cost is the sum of the cost of all the stages.  </a:t>
            </a:r>
          </a:p>
          <a:p>
            <a:pPr lvl="1">
              <a:defRPr/>
            </a:pPr>
            <a:r>
              <a:rPr lang="en-US" dirty="0" smtClean="0"/>
              <a:t>We use </a:t>
            </a:r>
            <a:r>
              <a:rPr lang="en-US" dirty="0" err="1" smtClean="0"/>
              <a:t>Chernoff</a:t>
            </a:r>
            <a:r>
              <a:rPr lang="en-US" dirty="0" smtClean="0"/>
              <a:t> bounds to show this is unlikely to be too big </a:t>
            </a:r>
            <a:r>
              <a:rPr lang="en-US" smtClean="0"/>
              <a:t>or small compared to its expectation.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There are some variants of </a:t>
            </a:r>
            <a:r>
              <a:rPr lang="en-US" dirty="0" err="1" smtClean="0"/>
              <a:t>Chernoff’s</a:t>
            </a:r>
            <a:r>
              <a:rPr lang="en-US" dirty="0" smtClean="0"/>
              <a:t> bound that differ in the precise bounds.  Some giver tighter bounds for certain values of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.  Pick the best one to use for the situation.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Chernoff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46675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mtClean="0">
                    <a:solidFill>
                      <a:srgbClr val="1503FB"/>
                    </a:solidFill>
                  </a:rPr>
                  <a:t>Thm 2 </a:t>
                </a:r>
                <a:r>
                  <a:rPr lang="en-US" altLang="en-US" smtClean="0"/>
                  <a:t>Let X, X</a:t>
                </a:r>
                <a:r>
                  <a:rPr lang="en-US" altLang="en-US" baseline="-25000" smtClean="0"/>
                  <a:t>1</a:t>
                </a:r>
                <a:r>
                  <a:rPr lang="en-US" altLang="en-US" smtClean="0"/>
                  <a:t>,...,X</a:t>
                </a:r>
                <a:r>
                  <a:rPr lang="en-US" altLang="en-US" baseline="-25000" smtClean="0"/>
                  <a:t>n</a:t>
                </a:r>
                <a:r>
                  <a:rPr lang="en-US" altLang="en-US" smtClean="0"/>
                  <a:t> be defined as earlier.  Then for any </a:t>
                </a:r>
                <a:r>
                  <a:rPr lang="en-US" altLang="en-US" smtClean="0">
                    <a:latin typeface="Symbol" panose="05050102010706020507" pitchFamily="18" charset="2"/>
                  </a:rPr>
                  <a:t>d</a:t>
                </a:r>
                <a:r>
                  <a:rPr lang="en-US" altLang="en-US" smtClean="0"/>
                  <a:t>&gt;0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en-US" altLang="en-US" smtClean="0"/>
              </a:p>
              <a:p>
                <a:r>
                  <a:rPr lang="en-US" altLang="en-US" smtClean="0">
                    <a:solidFill>
                      <a:srgbClr val="1503FB"/>
                    </a:solidFill>
                  </a:rPr>
                  <a:t>Thm 3 </a:t>
                </a:r>
                <a:r>
                  <a:rPr lang="en-US" altLang="en-US" smtClean="0"/>
                  <a:t>Let X</a:t>
                </a:r>
                <a:r>
                  <a:rPr lang="en-US" altLang="en-US" baseline="-25000" smtClean="0"/>
                  <a:t>1</a:t>
                </a:r>
                <a:r>
                  <a:rPr lang="en-US" altLang="en-US" smtClean="0"/>
                  <a:t>,...,X</a:t>
                </a:r>
                <a:r>
                  <a:rPr lang="en-US" altLang="en-US" baseline="-25000" smtClean="0"/>
                  <a:t>n</a:t>
                </a:r>
                <a:r>
                  <a:rPr lang="en-US" altLang="en-US" smtClean="0"/>
                  <a:t> be independent {-1,1} valued random variables, with Pr[X</a:t>
                </a:r>
                <a:r>
                  <a:rPr lang="en-US" altLang="en-US" baseline="-25000"/>
                  <a:t>i</a:t>
                </a:r>
                <a:r>
                  <a:rPr lang="en-US" altLang="en-US" smtClean="0"/>
                  <a:t>=1]= Pr[X</a:t>
                </a:r>
                <a:r>
                  <a:rPr lang="en-US" altLang="en-US" baseline="-25000"/>
                  <a:t>i</a:t>
                </a:r>
                <a:r>
                  <a:rPr lang="en-US" altLang="en-US" smtClean="0"/>
                  <a:t>=-1]=1/2 for all i.  Let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mtClean="0"/>
                  <a:t>.  Then for any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en-US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en-US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46675"/>
              </a:xfrm>
              <a:blipFill>
                <a:blip r:embed="rId2"/>
                <a:stretch>
                  <a:fillRect l="-963" t="-1540" r="-1852" b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(simplified) Thm 2</a:t>
            </a:r>
            <a:endParaRPr lang="en-US"/>
          </a:p>
        </p:txBody>
      </p:sp>
      <p:sp>
        <p:nvSpPr>
          <p:cNvPr id="12" name="AutoShape 14" descr="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6" y="1546181"/>
            <a:ext cx="4394272" cy="3895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53" y="1590761"/>
            <a:ext cx="4296750" cy="38033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2539" y="5797206"/>
            <a:ext cx="399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Source</a:t>
            </a:r>
            <a:r>
              <a:rPr lang="en-US" sz="1200"/>
              <a:t>: https://en.wikipedia.org/wiki/Chernoff_bound</a:t>
            </a:r>
          </a:p>
        </p:txBody>
      </p:sp>
    </p:spTree>
    <p:extLst>
      <p:ext uri="{BB962C8B-B14F-4D97-AF65-F5344CB8AC3E}">
        <p14:creationId xmlns:p14="http://schemas.microsoft.com/office/powerpoint/2010/main" val="966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53699</TotalTime>
  <Words>978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Randomized algorithms 3 Chernoff Bounds</vt:lpstr>
      <vt:lpstr>Beating expectations</vt:lpstr>
      <vt:lpstr>Beating expectations</vt:lpstr>
      <vt:lpstr>Beating expectations</vt:lpstr>
      <vt:lpstr>Sum of independent r.v.’s</vt:lpstr>
      <vt:lpstr>Chernoff bounds</vt:lpstr>
      <vt:lpstr>Chernoff bounds</vt:lpstr>
      <vt:lpstr>Chernoff bounds</vt:lpstr>
      <vt:lpstr>Proof of (simplified) Thm 2</vt:lpstr>
      <vt:lpstr>Coin flipping</vt:lpstr>
      <vt:lpstr>Load balancing</vt:lpstr>
      <vt:lpstr>Load balancing</vt:lpstr>
      <vt:lpstr>Analysis</vt:lpstr>
      <vt:lpstr>Analysis</vt:lpstr>
      <vt:lpstr>Set balancing</vt:lpstr>
      <vt:lpstr>Set balancing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3660</cp:revision>
  <cp:lastPrinted>2021-05-19T15:29:35Z</cp:lastPrinted>
  <dcterms:created xsi:type="dcterms:W3CDTF">2004-01-06T19:40:29Z</dcterms:created>
  <dcterms:modified xsi:type="dcterms:W3CDTF">2021-05-19T15:29:44Z</dcterms:modified>
</cp:coreProperties>
</file>