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70" r:id="rId8"/>
    <p:sldId id="25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 dirty="0">
              <a:solidFill>
                <a:schemeClr val="bg2">
                  <a:lumMod val="75000"/>
                </a:schemeClr>
              </a:solidFill>
            </a:rPr>
            <a:t>Regain their market share in the luxury/business hotels category.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 dirty="0">
              <a:solidFill>
                <a:schemeClr val="bg2">
                  <a:lumMod val="75000"/>
                </a:schemeClr>
              </a:solidFill>
            </a:rPr>
            <a:t>Understanding the revenue trend by week/month/day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 dirty="0">
              <a:solidFill>
                <a:schemeClr val="bg2">
                  <a:lumMod val="75000"/>
                </a:schemeClr>
              </a:solidFill>
            </a:rPr>
            <a:t>To get insights where business is failing and what can be done to tackle them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512"/>
          <a:ext cx="8947150" cy="11984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B24E5EE0-5095-4E25-ADBC-ECCB57F651CB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84263" y="51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2">
                  <a:lumMod val="75000"/>
                </a:schemeClr>
              </a:solidFill>
            </a:rPr>
            <a:t>Regain their market share in the luxury/business hotels category.</a:t>
          </a:r>
          <a:endParaRPr lang="en-US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84263" y="512"/>
        <a:ext cx="7562886" cy="1198496"/>
      </dsp:txXfrm>
    </dsp:sp>
    <dsp:sp modelId="{3277C98F-1612-4699-8E16-4D52CD2CFEFB}">
      <dsp:nvSpPr>
        <dsp:cNvPr id="0" name=""/>
        <dsp:cNvSpPr/>
      </dsp:nvSpPr>
      <dsp:spPr>
        <a:xfrm>
          <a:off x="0" y="1498632"/>
          <a:ext cx="8947150" cy="11984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74A90F2D-0E0D-4045-9CEC-CDC8A7AB08FE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84263" y="149863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2">
                  <a:lumMod val="75000"/>
                </a:schemeClr>
              </a:solidFill>
            </a:rPr>
            <a:t>Understanding the revenue trend by week/month/day</a:t>
          </a:r>
          <a:endParaRPr lang="en-US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84263" y="1498632"/>
        <a:ext cx="7562886" cy="1198496"/>
      </dsp:txXfrm>
    </dsp:sp>
    <dsp:sp modelId="{8F0C5735-0B09-4F0A-94AA-E51F04363D8A}">
      <dsp:nvSpPr>
        <dsp:cNvPr id="0" name=""/>
        <dsp:cNvSpPr/>
      </dsp:nvSpPr>
      <dsp:spPr>
        <a:xfrm>
          <a:off x="0" y="2996753"/>
          <a:ext cx="8947150" cy="11984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2DFB25E4-DD17-4AF5-936C-5BEEDD8FBD73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84263" y="2996753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2">
                  <a:lumMod val="75000"/>
                </a:schemeClr>
              </a:solidFill>
            </a:rPr>
            <a:t>To get insights where business is failing and what can be done to tackle them</a:t>
          </a:r>
          <a:endParaRPr lang="en-US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84263" y="2996753"/>
        <a:ext cx="7562886" cy="119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47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3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0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5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3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en-S6/AtliQ_Hospitality_Analysis_PowerBI/tree/ma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4336631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CODEBASICS  CHALLENGE - </a:t>
            </a:r>
            <a:r>
              <a:rPr lang="en-IN" sz="3200" b="1" u="sng" dirty="0" err="1">
                <a:solidFill>
                  <a:srgbClr val="C4E46E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AtliQ</a:t>
            </a:r>
            <a:r>
              <a:rPr lang="en-IN" sz="3200" b="1" u="sng" dirty="0">
                <a:solidFill>
                  <a:srgbClr val="C4E46E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Hospitality Analysis </a:t>
            </a:r>
            <a:r>
              <a:rPr lang="en-IN" sz="3200" b="1" u="sng" dirty="0" err="1">
                <a:solidFill>
                  <a:srgbClr val="C4E46E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PowerBI</a:t>
            </a:r>
            <a:br>
              <a:rPr lang="en-IN" sz="1600" dirty="0">
                <a:effectLst/>
              </a:rPr>
            </a:br>
            <a:br>
              <a:rPr lang="en-IN" sz="1600" dirty="0"/>
            </a:br>
            <a:r>
              <a:rPr lang="en-US" sz="4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4787" y="1271732"/>
            <a:ext cx="4336630" cy="372305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Ankesh Babal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236364" y="140367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373251" y="1918876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203467" y="1909118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198617" y="1438598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1064575" y="2155435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691628" y="2794017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853519" y="2794016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739862" y="2179087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288571" y="714122"/>
            <a:ext cx="5324488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err="1"/>
              <a:t>AtliQ</a:t>
            </a:r>
            <a:r>
              <a:rPr lang="en-IN" sz="2800" b="1" dirty="0"/>
              <a:t> Hospitality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288571" y="3429320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1000874" y="2794016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579169" y="2794016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907219" y="3394181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251183"/>
            <a:ext cx="3255082" cy="454001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982" y="1251183"/>
            <a:ext cx="6529224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8"/>
            <a:ext cx="3108626" cy="2406447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/>
              <a:t>Mock-up Dashboard  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8" y="1295278"/>
            <a:ext cx="7626770" cy="50155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44534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694A6-E520-BCBB-31DD-CF3E96260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EC9DB-F4BC-0BFD-648F-929191AF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840" y="1879600"/>
            <a:ext cx="2410458" cy="3088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Model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520A5A-D19D-C362-A888-C8515822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406400"/>
            <a:ext cx="8086726" cy="61264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60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0"/>
            <a:ext cx="10933470" cy="88490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Dashboard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20B38B-C0C4-1A72-E4D9-7CB782F8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5"/>
          <a:stretch/>
        </p:blipFill>
        <p:spPr>
          <a:xfrm>
            <a:off x="403123" y="953729"/>
            <a:ext cx="11415251" cy="5761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30AB-5AB8-943E-4CF9-1D7E033D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18735"/>
            <a:ext cx="8946541" cy="2143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Segoe Script" panose="030B0504020000000003" pitchFamily="66" charset="0"/>
              </a:rPr>
              <a:t>Thank you</a:t>
            </a:r>
            <a:endParaRPr lang="en-IN" sz="96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198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Segoe Script</vt:lpstr>
      <vt:lpstr>Wingdings 3</vt:lpstr>
      <vt:lpstr>Ion</vt:lpstr>
      <vt:lpstr>CODEBASICS  CHALLENGE - AtliQ Hospitality Analysis PowerBI   </vt:lpstr>
      <vt:lpstr>Introduction</vt:lpstr>
      <vt:lpstr>PowerPoint Presentation</vt:lpstr>
      <vt:lpstr>Dataset Details</vt:lpstr>
      <vt:lpstr>Mock-up Dashboard  </vt:lpstr>
      <vt:lpstr>Expected outcome after this analysis?</vt:lpstr>
      <vt:lpstr>Data Model 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Ankesh Lokesh Babal</cp:lastModifiedBy>
  <cp:revision>4</cp:revision>
  <dcterms:created xsi:type="dcterms:W3CDTF">2022-09-16T13:01:48Z</dcterms:created>
  <dcterms:modified xsi:type="dcterms:W3CDTF">2025-01-10T02:50:15Z</dcterms:modified>
</cp:coreProperties>
</file>