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9811F075-3041-B05F-FE7C-73B9857E45AD}"/>
              </a:ext>
            </a:extLst>
          </p:cNvPr>
          <p:cNvSpPr txBox="1"/>
          <p:nvPr/>
        </p:nvSpPr>
        <p:spPr>
          <a:xfrm>
            <a:off x="1747837" y="3129674"/>
            <a:ext cx="7326678" cy="1569660"/>
          </a:xfrm>
          <a:prstGeom prst="rect">
            <a:avLst/>
          </a:prstGeom>
          <a:noFill/>
        </p:spPr>
        <p:txBody>
          <a:bodyPr wrap="square" rtlCol="0">
            <a:spAutoFit/>
          </a:bodyPr>
          <a:lstStyle/>
          <a:p>
            <a:r>
              <a:rPr lang="en-US" sz="2400" dirty="0"/>
              <a:t>STUDENT NAME:</a:t>
            </a:r>
            <a:r>
              <a:rPr lang="en-IN" sz="2400" dirty="0"/>
              <a:t> ANKETH KUMAR R</a:t>
            </a:r>
          </a:p>
          <a:p>
            <a:r>
              <a:rPr lang="en-US" sz="2400" dirty="0"/>
              <a:t>REGISTER NO:31220685</a:t>
            </a:r>
            <a:r>
              <a:rPr lang="en-IN" sz="2400" dirty="0"/>
              <a:t>2</a:t>
            </a:r>
            <a:endParaRPr lang="en-US" sz="2400" dirty="0"/>
          </a:p>
          <a:p>
            <a:r>
              <a:rPr lang="en-US" sz="2400" dirty="0"/>
              <a:t>DEPARTMENT: B.COM BANK MANAGEMENT</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anketh kumar</cp:lastModifiedBy>
  <cp:revision>17</cp:revision>
  <dcterms:created xsi:type="dcterms:W3CDTF">2024-03-29T15:07:22Z</dcterms:created>
  <dcterms:modified xsi:type="dcterms:W3CDTF">2024-09-27T07:43:38Z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