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119350" cy="106918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230DE-4335-4E31-BFDD-E7EB83000D2E}" v="3" dt="2023-05-03T16:24:56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VAN, ANKITA ASHOK CHAVAN (Student)" userId="a75bfa7d-196d-490b-b176-d18ebd1da2f9" providerId="ADAL" clId="{759230DE-4335-4E31-BFDD-E7EB83000D2E}"/>
    <pc:docChg chg="undo custSel addSld modSld">
      <pc:chgData name="CHAVAN, ANKITA ASHOK CHAVAN (Student)" userId="a75bfa7d-196d-490b-b176-d18ebd1da2f9" providerId="ADAL" clId="{759230DE-4335-4E31-BFDD-E7EB83000D2E}" dt="2023-05-03T14:03:41.096" v="7" actId="11529"/>
      <pc:docMkLst>
        <pc:docMk/>
      </pc:docMkLst>
      <pc:sldChg chg="addSp delSp modSp new mod">
        <pc:chgData name="CHAVAN, ANKITA ASHOK CHAVAN (Student)" userId="a75bfa7d-196d-490b-b176-d18ebd1da2f9" providerId="ADAL" clId="{759230DE-4335-4E31-BFDD-E7EB83000D2E}" dt="2023-05-03T14:03:41.096" v="7" actId="11529"/>
        <pc:sldMkLst>
          <pc:docMk/>
          <pc:sldMk cId="1909924410" sldId="256"/>
        </pc:sldMkLst>
        <pc:spChg chg="del">
          <ac:chgData name="CHAVAN, ANKITA ASHOK CHAVAN (Student)" userId="a75bfa7d-196d-490b-b176-d18ebd1da2f9" providerId="ADAL" clId="{759230DE-4335-4E31-BFDD-E7EB83000D2E}" dt="2023-05-03T13:45:59.685" v="1" actId="478"/>
          <ac:spMkLst>
            <pc:docMk/>
            <pc:sldMk cId="1909924410" sldId="256"/>
            <ac:spMk id="2" creationId="{F3EEF91A-A34F-4E68-0FFA-7FB61C369D43}"/>
          </ac:spMkLst>
        </pc:spChg>
        <pc:spChg chg="del">
          <ac:chgData name="CHAVAN, ANKITA ASHOK CHAVAN (Student)" userId="a75bfa7d-196d-490b-b176-d18ebd1da2f9" providerId="ADAL" clId="{759230DE-4335-4E31-BFDD-E7EB83000D2E}" dt="2023-05-03T13:45:59.685" v="1" actId="478"/>
          <ac:spMkLst>
            <pc:docMk/>
            <pc:sldMk cId="1909924410" sldId="256"/>
            <ac:spMk id="3" creationId="{865951E3-BA97-9AF0-D8E0-EC4D97A1B5AB}"/>
          </ac:spMkLst>
        </pc:spChg>
        <pc:spChg chg="add del mod">
          <ac:chgData name="CHAVAN, ANKITA ASHOK CHAVAN (Student)" userId="a75bfa7d-196d-490b-b176-d18ebd1da2f9" providerId="ADAL" clId="{759230DE-4335-4E31-BFDD-E7EB83000D2E}" dt="2023-05-03T14:03:41.096" v="7" actId="11529"/>
          <ac:spMkLst>
            <pc:docMk/>
            <pc:sldMk cId="1909924410" sldId="256"/>
            <ac:spMk id="4" creationId="{034ABFA3-043E-6489-E9B6-7C68844E53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2385" y="285113"/>
            <a:ext cx="14514576" cy="1012158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491" y="1375649"/>
            <a:ext cx="12360069" cy="456184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9354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9997" y="6032869"/>
            <a:ext cx="10873060" cy="2164188"/>
          </a:xfrm>
        </p:spPr>
        <p:txBody>
          <a:bodyPr>
            <a:normAutofit/>
          </a:bodyPr>
          <a:lstStyle>
            <a:lvl1pPr marL="0" indent="0" algn="ctr">
              <a:spcBef>
                <a:spcPts val="1559"/>
              </a:spcBef>
              <a:buNone/>
              <a:defRPr sz="2806">
                <a:solidFill>
                  <a:srgbClr val="FFFFFF"/>
                </a:solidFill>
              </a:defRPr>
            </a:lvl1pPr>
            <a:lvl2pPr marL="534581" indent="0" algn="ctr">
              <a:buNone/>
              <a:defRPr sz="2806"/>
            </a:lvl2pPr>
            <a:lvl3pPr marL="1069162" indent="0" algn="ctr">
              <a:buNone/>
              <a:defRPr sz="2806"/>
            </a:lvl3pPr>
            <a:lvl4pPr marL="1603743" indent="0" algn="ctr">
              <a:buNone/>
              <a:defRPr sz="2339"/>
            </a:lvl4pPr>
            <a:lvl5pPr marL="2138324" indent="0" algn="ctr">
              <a:buNone/>
              <a:defRPr sz="2339"/>
            </a:lvl5pPr>
            <a:lvl6pPr marL="2672906" indent="0" algn="ctr">
              <a:buNone/>
              <a:defRPr sz="2339"/>
            </a:lvl6pPr>
            <a:lvl7pPr marL="3207487" indent="0" algn="ctr">
              <a:buNone/>
              <a:defRPr sz="2339"/>
            </a:lvl7pPr>
            <a:lvl8pPr marL="3742068" indent="0" algn="ctr">
              <a:buNone/>
              <a:defRPr sz="2339"/>
            </a:lvl8pPr>
            <a:lvl9pPr marL="4276649" indent="0" algn="ctr">
              <a:buNone/>
              <a:defRPr sz="23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98415A-59C4-4CF9-9EB8-57675478FD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FDCF95-F6E1-454F-BFC1-817CC824192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453745" y="5821098"/>
            <a:ext cx="102055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27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15A-59C4-4CF9-9EB8-57675478FD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CF95-F6E1-454F-BFC1-817CC824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1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87979"/>
            <a:ext cx="2882126" cy="84346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7440" y="1187979"/>
            <a:ext cx="9213354" cy="84346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15A-59C4-4CF9-9EB8-57675478FD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CF95-F6E1-454F-BFC1-817CC824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559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15A-59C4-4CF9-9EB8-57675478FD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CF95-F6E1-454F-BFC1-817CC824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57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081" y="1829636"/>
            <a:ext cx="12360069" cy="456184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9354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0489" y="6477012"/>
            <a:ext cx="10874592" cy="2126212"/>
          </a:xfrm>
        </p:spPr>
        <p:txBody>
          <a:bodyPr anchor="t">
            <a:normAutofit/>
          </a:bodyPr>
          <a:lstStyle>
            <a:lvl1pPr marL="0" indent="0" algn="ctr">
              <a:buNone/>
              <a:defRPr sz="2806">
                <a:solidFill>
                  <a:schemeClr val="accent1"/>
                </a:solidFill>
              </a:defRPr>
            </a:lvl1pPr>
            <a:lvl2pPr marL="534581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106916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3pPr>
            <a:lvl4pPr marL="1603743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4pPr>
            <a:lvl5pPr marL="2138324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5pPr>
            <a:lvl6pPr marL="2672906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6pPr>
            <a:lvl7pPr marL="3207487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7pPr>
            <a:lvl8pPr marL="3742068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8pPr>
            <a:lvl9pPr marL="4276649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15A-59C4-4CF9-9EB8-57675478FD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CF95-F6E1-454F-BFC1-817CC824192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2456895" y="6267928"/>
            <a:ext cx="1020556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82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439" y="3207542"/>
            <a:ext cx="5896547" cy="6272530"/>
          </a:xfrm>
        </p:spPr>
        <p:txBody>
          <a:bodyPr/>
          <a:lstStyle>
            <a:lvl1pPr>
              <a:defRPr sz="2572"/>
            </a:lvl1pPr>
            <a:lvl2pPr>
              <a:defRPr sz="2339"/>
            </a:lvl2pPr>
            <a:lvl3pPr>
              <a:defRPr sz="2105"/>
            </a:lvl3pPr>
            <a:lvl4pPr>
              <a:defRPr sz="1871"/>
            </a:lvl4pPr>
            <a:lvl5pPr>
              <a:defRPr sz="1871"/>
            </a:lvl5pPr>
            <a:lvl6pPr>
              <a:defRPr sz="1871"/>
            </a:lvl6pPr>
            <a:lvl7pPr>
              <a:defRPr sz="1871"/>
            </a:lvl7pPr>
            <a:lvl8pPr>
              <a:defRPr sz="1871"/>
            </a:lvl8pPr>
            <a:lvl9pPr>
              <a:defRPr sz="18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92" y="3207544"/>
            <a:ext cx="5896547" cy="6272530"/>
          </a:xfrm>
        </p:spPr>
        <p:txBody>
          <a:bodyPr/>
          <a:lstStyle>
            <a:lvl1pPr>
              <a:defRPr sz="2572"/>
            </a:lvl1pPr>
            <a:lvl2pPr>
              <a:defRPr sz="2339"/>
            </a:lvl2pPr>
            <a:lvl3pPr>
              <a:defRPr sz="2105"/>
            </a:lvl3pPr>
            <a:lvl4pPr>
              <a:defRPr sz="1871"/>
            </a:lvl4pPr>
            <a:lvl5pPr>
              <a:defRPr sz="1871"/>
            </a:lvl5pPr>
            <a:lvl6pPr>
              <a:defRPr sz="1871"/>
            </a:lvl6pPr>
            <a:lvl7pPr>
              <a:defRPr sz="1871"/>
            </a:lvl7pPr>
            <a:lvl8pPr>
              <a:defRPr sz="1871"/>
            </a:lvl8pPr>
            <a:lvl9pPr>
              <a:defRPr sz="18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15A-59C4-4CF9-9EB8-57675478FD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CF95-F6E1-454F-BFC1-817CC824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98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439" y="3120411"/>
            <a:ext cx="5896547" cy="1211739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6" b="1"/>
            </a:lvl1pPr>
            <a:lvl2pPr marL="534581" indent="0">
              <a:buNone/>
              <a:defRPr sz="2339" b="1"/>
            </a:lvl2pPr>
            <a:lvl3pPr marL="1069162" indent="0">
              <a:buNone/>
              <a:defRPr sz="2105" b="1"/>
            </a:lvl3pPr>
            <a:lvl4pPr marL="1603743" indent="0">
              <a:buNone/>
              <a:defRPr sz="1871" b="1"/>
            </a:lvl4pPr>
            <a:lvl5pPr marL="2138324" indent="0">
              <a:buNone/>
              <a:defRPr sz="1871" b="1"/>
            </a:lvl5pPr>
            <a:lvl6pPr marL="2672906" indent="0">
              <a:buNone/>
              <a:defRPr sz="1871" b="1"/>
            </a:lvl6pPr>
            <a:lvl7pPr marL="3207487" indent="0">
              <a:buNone/>
              <a:defRPr sz="1871" b="1"/>
            </a:lvl7pPr>
            <a:lvl8pPr marL="3742068" indent="0">
              <a:buNone/>
              <a:defRPr sz="1871" b="1"/>
            </a:lvl8pPr>
            <a:lvl9pPr marL="4276649" indent="0">
              <a:buNone/>
              <a:defRPr sz="18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439" y="4242868"/>
            <a:ext cx="5896547" cy="5274628"/>
          </a:xfrm>
        </p:spPr>
        <p:txBody>
          <a:bodyPr/>
          <a:lstStyle>
            <a:lvl1pPr>
              <a:defRPr sz="2572"/>
            </a:lvl1pPr>
            <a:lvl2pPr>
              <a:defRPr sz="2339"/>
            </a:lvl2pPr>
            <a:lvl3pPr>
              <a:defRPr sz="2105"/>
            </a:lvl3pPr>
            <a:lvl4pPr>
              <a:defRPr sz="1871"/>
            </a:lvl4pPr>
            <a:lvl5pPr>
              <a:defRPr sz="1871"/>
            </a:lvl5pPr>
            <a:lvl6pPr>
              <a:defRPr sz="1871"/>
            </a:lvl6pPr>
            <a:lvl7pPr>
              <a:defRPr sz="1871"/>
            </a:lvl7pPr>
            <a:lvl8pPr>
              <a:defRPr sz="1871"/>
            </a:lvl8pPr>
            <a:lvl9pPr>
              <a:defRPr sz="18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74428" y="3116546"/>
            <a:ext cx="5896547" cy="1211739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6" b="1"/>
            </a:lvl1pPr>
            <a:lvl2pPr marL="534581" indent="0">
              <a:buNone/>
              <a:defRPr sz="2339" b="1"/>
            </a:lvl2pPr>
            <a:lvl3pPr marL="1069162" indent="0">
              <a:buNone/>
              <a:defRPr sz="2105" b="1"/>
            </a:lvl3pPr>
            <a:lvl4pPr marL="1603743" indent="0">
              <a:buNone/>
              <a:defRPr sz="1871" b="1"/>
            </a:lvl4pPr>
            <a:lvl5pPr marL="2138324" indent="0">
              <a:buNone/>
              <a:defRPr sz="1871" b="1"/>
            </a:lvl5pPr>
            <a:lvl6pPr marL="2672906" indent="0">
              <a:buNone/>
              <a:defRPr sz="1871" b="1"/>
            </a:lvl6pPr>
            <a:lvl7pPr marL="3207487" indent="0">
              <a:buNone/>
              <a:defRPr sz="1871" b="1"/>
            </a:lvl7pPr>
            <a:lvl8pPr marL="3742068" indent="0">
              <a:buNone/>
              <a:defRPr sz="1871" b="1"/>
            </a:lvl8pPr>
            <a:lvl9pPr marL="4276649" indent="0">
              <a:buNone/>
              <a:defRPr sz="18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74428" y="4239499"/>
            <a:ext cx="5896547" cy="5274628"/>
          </a:xfrm>
        </p:spPr>
        <p:txBody>
          <a:bodyPr/>
          <a:lstStyle>
            <a:lvl1pPr>
              <a:defRPr sz="2572"/>
            </a:lvl1pPr>
            <a:lvl2pPr>
              <a:defRPr sz="2339"/>
            </a:lvl2pPr>
            <a:lvl3pPr>
              <a:defRPr sz="2105"/>
            </a:lvl3pPr>
            <a:lvl4pPr>
              <a:defRPr sz="1871"/>
            </a:lvl4pPr>
            <a:lvl5pPr>
              <a:defRPr sz="1871"/>
            </a:lvl5pPr>
            <a:lvl6pPr>
              <a:defRPr sz="1871"/>
            </a:lvl6pPr>
            <a:lvl7pPr>
              <a:defRPr sz="1871"/>
            </a:lvl7pPr>
            <a:lvl8pPr>
              <a:defRPr sz="1871"/>
            </a:lvl8pPr>
            <a:lvl9pPr>
              <a:defRPr sz="18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15A-59C4-4CF9-9EB8-57675478FD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CF95-F6E1-454F-BFC1-817CC824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07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15A-59C4-4CF9-9EB8-57675478FD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CF95-F6E1-454F-BFC1-817CC824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94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15A-59C4-4CF9-9EB8-57675478FD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CF95-F6E1-454F-BFC1-817CC824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77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439" y="1710690"/>
            <a:ext cx="4686999" cy="2708593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67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706" y="1710690"/>
            <a:ext cx="6861311" cy="7270433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6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7439" y="4419283"/>
            <a:ext cx="4686999" cy="456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47"/>
              </a:spcBef>
              <a:buNone/>
              <a:defRPr sz="1988"/>
            </a:lvl1pPr>
            <a:lvl2pPr marL="534581" indent="0">
              <a:buNone/>
              <a:defRPr sz="1403"/>
            </a:lvl2pPr>
            <a:lvl3pPr marL="1069162" indent="0">
              <a:buNone/>
              <a:defRPr sz="1169"/>
            </a:lvl3pPr>
            <a:lvl4pPr marL="1603743" indent="0">
              <a:buNone/>
              <a:defRPr sz="1052"/>
            </a:lvl4pPr>
            <a:lvl5pPr marL="2138324" indent="0">
              <a:buNone/>
              <a:defRPr sz="1052"/>
            </a:lvl5pPr>
            <a:lvl6pPr marL="2672906" indent="0">
              <a:buNone/>
              <a:defRPr sz="1052"/>
            </a:lvl6pPr>
            <a:lvl7pPr marL="3207487" indent="0">
              <a:buNone/>
              <a:defRPr sz="1052"/>
            </a:lvl7pPr>
            <a:lvl8pPr marL="3742068" indent="0">
              <a:buNone/>
              <a:defRPr sz="1052"/>
            </a:lvl8pPr>
            <a:lvl9pPr marL="4276649" indent="0">
              <a:buNone/>
              <a:defRPr sz="10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15A-59C4-4CF9-9EB8-57675478FD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CF95-F6E1-454F-BFC1-817CC824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97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439" y="1710690"/>
            <a:ext cx="4686999" cy="2708593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67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45482" y="1667922"/>
            <a:ext cx="7039994" cy="724192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3274"/>
            </a:lvl1pPr>
            <a:lvl2pPr marL="534581" indent="0">
              <a:buNone/>
              <a:defRPr sz="3274"/>
            </a:lvl2pPr>
            <a:lvl3pPr marL="1069162" indent="0">
              <a:buNone/>
              <a:defRPr sz="2806"/>
            </a:lvl3pPr>
            <a:lvl4pPr marL="1603743" indent="0">
              <a:buNone/>
              <a:defRPr sz="2339"/>
            </a:lvl4pPr>
            <a:lvl5pPr marL="2138324" indent="0">
              <a:buNone/>
              <a:defRPr sz="2339"/>
            </a:lvl5pPr>
            <a:lvl6pPr marL="2672906" indent="0">
              <a:buNone/>
              <a:defRPr sz="2339"/>
            </a:lvl6pPr>
            <a:lvl7pPr marL="3207487" indent="0">
              <a:buNone/>
              <a:defRPr sz="2339"/>
            </a:lvl7pPr>
            <a:lvl8pPr marL="3742068" indent="0">
              <a:buNone/>
              <a:defRPr sz="2339"/>
            </a:lvl8pPr>
            <a:lvl9pPr marL="4276649" indent="0">
              <a:buNone/>
              <a:defRPr sz="2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7439" y="4419283"/>
            <a:ext cx="4686999" cy="449056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47"/>
              </a:spcBef>
              <a:buNone/>
              <a:defRPr sz="1988"/>
            </a:lvl1pPr>
            <a:lvl2pPr marL="534581" indent="0">
              <a:buNone/>
              <a:defRPr sz="1403"/>
            </a:lvl2pPr>
            <a:lvl3pPr marL="1069162" indent="0">
              <a:buNone/>
              <a:defRPr sz="1169"/>
            </a:lvl3pPr>
            <a:lvl4pPr marL="1603743" indent="0">
              <a:buNone/>
              <a:defRPr sz="1052"/>
            </a:lvl4pPr>
            <a:lvl5pPr marL="2138324" indent="0">
              <a:buNone/>
              <a:defRPr sz="1052"/>
            </a:lvl5pPr>
            <a:lvl6pPr marL="2672906" indent="0">
              <a:buNone/>
              <a:defRPr sz="1052"/>
            </a:lvl6pPr>
            <a:lvl7pPr marL="3207487" indent="0">
              <a:buNone/>
              <a:defRPr sz="1052"/>
            </a:lvl7pPr>
            <a:lvl8pPr marL="3742068" indent="0">
              <a:buNone/>
              <a:defRPr sz="1052"/>
            </a:lvl8pPr>
            <a:lvl9pPr marL="4276649" indent="0">
              <a:buNone/>
              <a:defRPr sz="10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415A-59C4-4CF9-9EB8-57675478FD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CF95-F6E1-454F-BFC1-817CC824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88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2387" y="285115"/>
            <a:ext cx="14514576" cy="101215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7439" y="950383"/>
            <a:ext cx="12246674" cy="211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442" y="3207544"/>
            <a:ext cx="12243388" cy="6296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434" y="9703124"/>
            <a:ext cx="2888295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accent1"/>
                </a:solidFill>
              </a:defRPr>
            </a:lvl1pPr>
          </a:lstStyle>
          <a:p>
            <a:fld id="{E898415A-59C4-4CF9-9EB8-57675478FD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97356" y="9703124"/>
            <a:ext cx="5850532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591" y="9703124"/>
            <a:ext cx="211588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accent1"/>
                </a:solidFill>
              </a:defRPr>
            </a:lvl1pPr>
          </a:lstStyle>
          <a:p>
            <a:fld id="{BBFDCF95-F6E1-454F-BFC1-817CC824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96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69162" rtl="0" eaLnBrk="1" latinLnBrk="0" hangingPunct="1">
        <a:lnSpc>
          <a:spcPct val="90000"/>
        </a:lnSpc>
        <a:spcBef>
          <a:spcPct val="0"/>
        </a:spcBef>
        <a:buNone/>
        <a:defRPr sz="6236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7291" indent="-213832" algn="l" defTabSz="1069162" rtl="0" eaLnBrk="1" latinLnBrk="0" hangingPunct="1">
        <a:lnSpc>
          <a:spcPct val="90000"/>
        </a:lnSpc>
        <a:spcBef>
          <a:spcPts val="1559"/>
        </a:spcBef>
        <a:buClr>
          <a:schemeClr val="accent1"/>
        </a:buClr>
        <a:buSzPct val="80000"/>
        <a:buFont typeface="Corbel" pitchFamily="34" charset="0"/>
        <a:buChar char="•"/>
        <a:defRPr sz="3118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4581" indent="-213832" algn="l" defTabSz="1069162" rtl="0" eaLnBrk="1" latinLnBrk="0" hangingPunct="1">
        <a:lnSpc>
          <a:spcPct val="90000"/>
        </a:lnSpc>
        <a:spcBef>
          <a:spcPts val="234"/>
        </a:spcBef>
        <a:spcAft>
          <a:spcPts val="468"/>
        </a:spcAft>
        <a:buClr>
          <a:schemeClr val="accent1"/>
        </a:buClr>
        <a:buSzPct val="80000"/>
        <a:buFont typeface="Corbel" pitchFamily="34" charset="0"/>
        <a:buChar char="•"/>
        <a:defRPr sz="2806" kern="1200">
          <a:solidFill>
            <a:schemeClr val="accent1"/>
          </a:solidFill>
          <a:latin typeface="+mn-lt"/>
          <a:ea typeface="+mn-ea"/>
          <a:cs typeface="+mn-cs"/>
        </a:defRPr>
      </a:lvl2pPr>
      <a:lvl3pPr marL="855330" indent="-213832" algn="l" defTabSz="1069162" rtl="0" eaLnBrk="1" latinLnBrk="0" hangingPunct="1">
        <a:lnSpc>
          <a:spcPct val="90000"/>
        </a:lnSpc>
        <a:spcBef>
          <a:spcPts val="234"/>
        </a:spcBef>
        <a:spcAft>
          <a:spcPts val="468"/>
        </a:spcAft>
        <a:buClr>
          <a:schemeClr val="accent1"/>
        </a:buClr>
        <a:buSzPct val="80000"/>
        <a:buFont typeface="Corbel" pitchFamily="34" charset="0"/>
        <a:buChar char="•"/>
        <a:defRPr sz="2494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6078" indent="-213832" algn="l" defTabSz="1069162" rtl="0" eaLnBrk="1" latinLnBrk="0" hangingPunct="1">
        <a:lnSpc>
          <a:spcPct val="90000"/>
        </a:lnSpc>
        <a:spcBef>
          <a:spcPts val="234"/>
        </a:spcBef>
        <a:spcAft>
          <a:spcPts val="468"/>
        </a:spcAft>
        <a:buClr>
          <a:schemeClr val="accent1"/>
        </a:buClr>
        <a:buSzPct val="80000"/>
        <a:buFont typeface="Corbel" pitchFamily="34" charset="0"/>
        <a:buChar char="•"/>
        <a:defRPr sz="2183" kern="1200">
          <a:solidFill>
            <a:schemeClr val="accent1"/>
          </a:solidFill>
          <a:latin typeface="+mn-lt"/>
          <a:ea typeface="+mn-ea"/>
          <a:cs typeface="+mn-cs"/>
        </a:defRPr>
      </a:lvl4pPr>
      <a:lvl5pPr marL="1434467" indent="-213832" algn="l" defTabSz="1069162" rtl="0" eaLnBrk="1" latinLnBrk="0" hangingPunct="1">
        <a:lnSpc>
          <a:spcPct val="90000"/>
        </a:lnSpc>
        <a:spcBef>
          <a:spcPts val="234"/>
        </a:spcBef>
        <a:spcAft>
          <a:spcPts val="468"/>
        </a:spcAft>
        <a:buClr>
          <a:schemeClr val="accent1"/>
        </a:buClr>
        <a:buSzPct val="80000"/>
        <a:buFont typeface="Corbel" pitchFamily="34" charset="0"/>
        <a:buChar char="•"/>
        <a:defRPr sz="2183" kern="1200">
          <a:solidFill>
            <a:schemeClr val="accent1"/>
          </a:solidFill>
          <a:latin typeface="+mn-lt"/>
          <a:ea typeface="+mn-ea"/>
          <a:cs typeface="+mn-cs"/>
        </a:defRPr>
      </a:lvl5pPr>
      <a:lvl6pPr marL="1714900" indent="-267291" algn="l" defTabSz="1069162" rtl="0" eaLnBrk="1" latinLnBrk="0" hangingPunct="1">
        <a:lnSpc>
          <a:spcPct val="90000"/>
        </a:lnSpc>
        <a:spcBef>
          <a:spcPts val="234"/>
        </a:spcBef>
        <a:spcAft>
          <a:spcPts val="468"/>
        </a:spcAft>
        <a:buClr>
          <a:schemeClr val="accent1"/>
        </a:buClr>
        <a:buSzPct val="80000"/>
        <a:buFont typeface="Corbel" pitchFamily="34" charset="0"/>
        <a:buChar char="•"/>
        <a:defRPr sz="2183" kern="1200">
          <a:solidFill>
            <a:schemeClr val="accent1"/>
          </a:solidFill>
          <a:latin typeface="+mn-lt"/>
          <a:ea typeface="+mn-ea"/>
          <a:cs typeface="+mn-cs"/>
        </a:defRPr>
      </a:lvl6pPr>
      <a:lvl7pPr marL="2026700" indent="-267291" algn="l" defTabSz="1069162" rtl="0" eaLnBrk="1" latinLnBrk="0" hangingPunct="1">
        <a:lnSpc>
          <a:spcPct val="90000"/>
        </a:lnSpc>
        <a:spcBef>
          <a:spcPts val="234"/>
        </a:spcBef>
        <a:spcAft>
          <a:spcPts val="468"/>
        </a:spcAft>
        <a:buClr>
          <a:schemeClr val="accent1"/>
        </a:buClr>
        <a:buSzPct val="80000"/>
        <a:buFont typeface="Corbel" pitchFamily="34" charset="0"/>
        <a:buChar char="•"/>
        <a:defRPr sz="2183" kern="1200">
          <a:solidFill>
            <a:schemeClr val="accent1"/>
          </a:solidFill>
          <a:latin typeface="+mn-lt"/>
          <a:ea typeface="+mn-ea"/>
          <a:cs typeface="+mn-cs"/>
        </a:defRPr>
      </a:lvl7pPr>
      <a:lvl8pPr marL="2338500" indent="-267291" algn="l" defTabSz="1069162" rtl="0" eaLnBrk="1" latinLnBrk="0" hangingPunct="1">
        <a:lnSpc>
          <a:spcPct val="90000"/>
        </a:lnSpc>
        <a:spcBef>
          <a:spcPts val="234"/>
        </a:spcBef>
        <a:spcAft>
          <a:spcPts val="468"/>
        </a:spcAft>
        <a:buClr>
          <a:schemeClr val="accent1"/>
        </a:buClr>
        <a:buSzPct val="80000"/>
        <a:buFont typeface="Corbel" pitchFamily="34" charset="0"/>
        <a:buChar char="•"/>
        <a:defRPr sz="2183" kern="1200">
          <a:solidFill>
            <a:schemeClr val="accent1"/>
          </a:solidFill>
          <a:latin typeface="+mn-lt"/>
          <a:ea typeface="+mn-ea"/>
          <a:cs typeface="+mn-cs"/>
        </a:defRPr>
      </a:lvl8pPr>
      <a:lvl9pPr marL="2650300" indent="-267291" algn="l" defTabSz="1069162" rtl="0" eaLnBrk="1" latinLnBrk="0" hangingPunct="1">
        <a:lnSpc>
          <a:spcPct val="90000"/>
        </a:lnSpc>
        <a:spcBef>
          <a:spcPts val="234"/>
        </a:spcBef>
        <a:spcAft>
          <a:spcPts val="468"/>
        </a:spcAft>
        <a:buClr>
          <a:schemeClr val="accent1"/>
        </a:buClr>
        <a:buSzPct val="80000"/>
        <a:buFont typeface="Corbel" pitchFamily="34" charset="0"/>
        <a:buChar char="•"/>
        <a:defRPr sz="2183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162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581" algn="l" defTabSz="1069162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162" algn="l" defTabSz="1069162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743" algn="l" defTabSz="1069162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324" algn="l" defTabSz="1069162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2906" algn="l" defTabSz="1069162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487" algn="l" defTabSz="1069162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068" algn="l" defTabSz="1069162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649" algn="l" defTabSz="1069162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2441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CHAVAN, ANKITA ASHOK CHAVAN (Student)</dc:creator>
  <cp:lastModifiedBy>CHAVAN, ANKITA ASHOK CHAVAN (Student)</cp:lastModifiedBy>
  <cp:revision>1</cp:revision>
  <dcterms:created xsi:type="dcterms:W3CDTF">2023-05-03T13:45:51Z</dcterms:created>
  <dcterms:modified xsi:type="dcterms:W3CDTF">2023-05-03T16:25:06Z</dcterms:modified>
</cp:coreProperties>
</file>