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 id="214748369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exend SemiBold"/>
      <p:regular r:id="rId22"/>
      <p:bold r:id="rId23"/>
    </p:embeddedFont>
    <p:embeddedFont>
      <p:font typeface="Lexend Light"/>
      <p:regular r:id="rId24"/>
      <p:bold r:id="rId25"/>
    </p:embeddedFont>
    <p:embeddedFont>
      <p:font typeface="Hanken Grotesk"/>
      <p:regular r:id="rId26"/>
      <p:bold r:id="rId27"/>
      <p:italic r:id="rId28"/>
      <p:boldItalic r:id="rId29"/>
    </p:embeddedFont>
    <p:embeddedFont>
      <p:font typeface="Inter SemiBold"/>
      <p:regular r:id="rId30"/>
      <p:bold r:id="rId31"/>
      <p:italic r:id="rId32"/>
      <p:boldItalic r:id="rId33"/>
    </p:embeddedFont>
    <p:embeddedFont>
      <p:font typeface="Inter ExtraBold"/>
      <p:bold r:id="rId34"/>
      <p:boldItalic r:id="rId35"/>
    </p:embeddedFont>
    <p:embeddedFont>
      <p:font typeface="Work Sans SemiBold"/>
      <p:regular r:id="rId36"/>
      <p:bold r:id="rId37"/>
      <p:italic r:id="rId38"/>
      <p:boldItalic r:id="rId39"/>
    </p:embeddedFont>
    <p:embeddedFont>
      <p:font typeface="Lexe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regular.fntdata"/><Relationship Id="rId20" Type="http://schemas.openxmlformats.org/officeDocument/2006/relationships/slide" Target="slides/slide14.xml"/><Relationship Id="rId41" Type="http://schemas.openxmlformats.org/officeDocument/2006/relationships/font" Target="fonts/Lexend-bold.fntdata"/><Relationship Id="rId22" Type="http://schemas.openxmlformats.org/officeDocument/2006/relationships/font" Target="fonts/LexendSemiBold-regular.fntdata"/><Relationship Id="rId21" Type="http://schemas.openxmlformats.org/officeDocument/2006/relationships/slide" Target="slides/slide15.xml"/><Relationship Id="rId24" Type="http://schemas.openxmlformats.org/officeDocument/2006/relationships/font" Target="fonts/LexendLight-regular.fntdata"/><Relationship Id="rId23" Type="http://schemas.openxmlformats.org/officeDocument/2006/relationships/font" Target="fonts/Lexend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ankenGrotesk-regular.fntdata"/><Relationship Id="rId25" Type="http://schemas.openxmlformats.org/officeDocument/2006/relationships/font" Target="fonts/LexendLight-bold.fntdata"/><Relationship Id="rId28" Type="http://schemas.openxmlformats.org/officeDocument/2006/relationships/font" Target="fonts/HankenGrotesk-italic.fntdata"/><Relationship Id="rId27" Type="http://schemas.openxmlformats.org/officeDocument/2006/relationships/font" Target="fonts/HankenGrotesk-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ankenGrotes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SemiBold-bold.fntdata"/><Relationship Id="rId30" Type="http://schemas.openxmlformats.org/officeDocument/2006/relationships/font" Target="fonts/InterSemiBold-regular.fntdata"/><Relationship Id="rId11" Type="http://schemas.openxmlformats.org/officeDocument/2006/relationships/slide" Target="slides/slide5.xml"/><Relationship Id="rId33" Type="http://schemas.openxmlformats.org/officeDocument/2006/relationships/font" Target="fonts/InterSemiBold-boldItalic.fntdata"/><Relationship Id="rId10" Type="http://schemas.openxmlformats.org/officeDocument/2006/relationships/slide" Target="slides/slide4.xml"/><Relationship Id="rId32" Type="http://schemas.openxmlformats.org/officeDocument/2006/relationships/font" Target="fonts/InterSemiBold-italic.fntdata"/><Relationship Id="rId13" Type="http://schemas.openxmlformats.org/officeDocument/2006/relationships/slide" Target="slides/slide7.xml"/><Relationship Id="rId35" Type="http://schemas.openxmlformats.org/officeDocument/2006/relationships/font" Target="fonts/InterExtraBold-boldItalic.fntdata"/><Relationship Id="rId12" Type="http://schemas.openxmlformats.org/officeDocument/2006/relationships/slide" Target="slides/slide6.xml"/><Relationship Id="rId34" Type="http://schemas.openxmlformats.org/officeDocument/2006/relationships/font" Target="fonts/InterExtraBold-bold.fntdata"/><Relationship Id="rId15" Type="http://schemas.openxmlformats.org/officeDocument/2006/relationships/slide" Target="slides/slide9.xml"/><Relationship Id="rId37" Type="http://schemas.openxmlformats.org/officeDocument/2006/relationships/font" Target="fonts/WorkSansSemiBold-bold.fntdata"/><Relationship Id="rId14" Type="http://schemas.openxmlformats.org/officeDocument/2006/relationships/slide" Target="slides/slide8.xml"/><Relationship Id="rId36" Type="http://schemas.openxmlformats.org/officeDocument/2006/relationships/font" Target="fonts/WorkSansSemiBold-regular.fntdata"/><Relationship Id="rId17" Type="http://schemas.openxmlformats.org/officeDocument/2006/relationships/slide" Target="slides/slide11.xml"/><Relationship Id="rId39" Type="http://schemas.openxmlformats.org/officeDocument/2006/relationships/font" Target="fonts/WorkSansSemiBold-boldItalic.fntdata"/><Relationship Id="rId16" Type="http://schemas.openxmlformats.org/officeDocument/2006/relationships/slide" Target="slides/slide10.xml"/><Relationship Id="rId38" Type="http://schemas.openxmlformats.org/officeDocument/2006/relationships/font" Target="fonts/WorkSan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SLIDES_API201592897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SLIDES_API201592897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SLIDES_API201592897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SLIDES_API201592897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SLIDES_API201592897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SLIDES_API201592897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SLIDES_API201592897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SLIDES_API201592897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SLIDES_API201592897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SLIDES_API201592897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SLIDES_API2015928975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SLIDES_API201592897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SLIDES_API201592897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SLIDES_API201592897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Academic References</a:t>
            </a:r>
            <a:endParaRPr/>
          </a:p>
          <a:p>
            <a:pPr indent="0" lvl="0" marL="0" rtl="0" algn="l">
              <a:spcBef>
                <a:spcPts val="0"/>
              </a:spcBef>
              <a:spcAft>
                <a:spcPts val="0"/>
              </a:spcAft>
              <a:buNone/>
            </a:pPr>
            <a:r>
              <a:rPr lang="en"/>
              <a:t>- "Smart Wheelchair Technology: A Review" - Journal of Rehabilitation Research</a:t>
            </a:r>
            <a:endParaRPr/>
          </a:p>
          <a:p>
            <a:pPr indent="0" lvl="0" marL="0" rtl="0" algn="l">
              <a:spcBef>
                <a:spcPts val="0"/>
              </a:spcBef>
              <a:spcAft>
                <a:spcPts val="0"/>
              </a:spcAft>
              <a:buNone/>
            </a:pPr>
            <a:r>
              <a:rPr lang="en"/>
              <a:t>- "The Impact of Smart Wheelchairs on User Independence" - Disability and Rehabilitation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Suggested Literature</a:t>
            </a:r>
            <a:endParaRPr/>
          </a:p>
          <a:p>
            <a:pPr indent="0" lvl="0" marL="0" rtl="0" algn="l">
              <a:spcBef>
                <a:spcPts val="0"/>
              </a:spcBef>
              <a:spcAft>
                <a:spcPts val="0"/>
              </a:spcAft>
              <a:buNone/>
            </a:pPr>
            <a:r>
              <a:rPr lang="en"/>
              <a:t>- "Designing Smart Wheelchairs: User-Centered Approaches" - Springer</a:t>
            </a:r>
            <a:endParaRPr/>
          </a:p>
          <a:p>
            <a:pPr indent="0" lvl="0" marL="0" rtl="0" algn="l">
              <a:spcBef>
                <a:spcPts val="0"/>
              </a:spcBef>
              <a:spcAft>
                <a:spcPts val="0"/>
              </a:spcAft>
              <a:buNone/>
            </a:pPr>
            <a:r>
              <a:rPr lang="en"/>
              <a:t>- "Assistive Technology for Mobility: Innovations and Applications" - Wiley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Online Resources</a:t>
            </a:r>
            <a:endParaRPr/>
          </a:p>
          <a:p>
            <a:pPr indent="0" lvl="0" marL="0" rtl="0" algn="l">
              <a:spcBef>
                <a:spcPts val="0"/>
              </a:spcBef>
              <a:spcAft>
                <a:spcPts val="0"/>
              </a:spcAft>
              <a:buNone/>
            </a:pPr>
            <a:r>
              <a:rPr lang="en"/>
              <a:t>- National Institute of Health (NIH) on Smart Technologies in Mobility</a:t>
            </a:r>
            <a:endParaRPr/>
          </a:p>
          <a:p>
            <a:pPr indent="0" lvl="0" marL="0" rtl="0" algn="l">
              <a:spcBef>
                <a:spcPts val="0"/>
              </a:spcBef>
              <a:spcAft>
                <a:spcPts val="0"/>
              </a:spcAft>
              <a:buNone/>
            </a:pPr>
            <a:r>
              <a:rPr lang="en"/>
              <a:t>- IEEE Xplore Digital Library for research papers on smart wheelchair innovations</a:t>
            </a:r>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SLIDES_API201592897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SLIDES_API201592897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SLIDES_API201592897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SLIDES_API201592897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SLIDES_API201592897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SLIDES_API201592897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SLIDES_API201592897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SLIDES_API201592897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SLIDES_API201592897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SLIDES_API201592897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SLIDES_API201592897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SLIDES_API201592897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SLIDES_API201592897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SLIDES_API201592897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SLIDES_API201592897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SLIDES_API201592897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ph type="title"/>
          </p:nvPr>
        </p:nvSpPr>
        <p:spPr>
          <a:xfrm>
            <a:off x="658800" y="1170000"/>
            <a:ext cx="6364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14"/>
          <p:cNvSpPr txBox="1"/>
          <p:nvPr>
            <p:ph idx="1" type="body"/>
          </p:nvPr>
        </p:nvSpPr>
        <p:spPr>
          <a:xfrm>
            <a:off x="658800" y="1717200"/>
            <a:ext cx="6364800" cy="225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14"/>
          <p:cNvSpPr/>
          <p:nvPr/>
        </p:nvSpPr>
        <p:spPr>
          <a:xfrm>
            <a:off x="7022926" y="747190"/>
            <a:ext cx="2121000" cy="211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6272518" y="3"/>
            <a:ext cx="750600" cy="747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4488238"/>
            <a:ext cx="657900" cy="65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type="secHead">
  <p:cSld name="SECTION_HEADER">
    <p:spTree>
      <p:nvGrpSpPr>
        <p:cNvPr id="61" name="Shape 61"/>
        <p:cNvGrpSpPr/>
        <p:nvPr/>
      </p:nvGrpSpPr>
      <p:grpSpPr>
        <a:xfrm>
          <a:off x="0" y="0"/>
          <a:ext cx="0" cy="0"/>
          <a:chOff x="0" y="0"/>
          <a:chExt cx="0" cy="0"/>
        </a:xfrm>
      </p:grpSpPr>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p:nvPr/>
        </p:nvSpPr>
        <p:spPr>
          <a:xfrm>
            <a:off x="8209077" y="816633"/>
            <a:ext cx="934800" cy="93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0" y="-12"/>
            <a:ext cx="657900" cy="65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ph idx="2" type="pic"/>
          </p:nvPr>
        </p:nvSpPr>
        <p:spPr>
          <a:xfrm>
            <a:off x="4572000" y="1746000"/>
            <a:ext cx="3636000" cy="3394800"/>
          </a:xfrm>
          <a:prstGeom prst="rect">
            <a:avLst/>
          </a:prstGeom>
          <a:noFill/>
          <a:ln>
            <a:noFill/>
          </a:ln>
        </p:spPr>
      </p:sp>
      <p:sp>
        <p:nvSpPr>
          <p:cNvPr id="66" name="Google Shape;66;p15"/>
          <p:cNvSpPr txBox="1"/>
          <p:nvPr>
            <p:ph type="title"/>
          </p:nvPr>
        </p:nvSpPr>
        <p:spPr>
          <a:xfrm>
            <a:off x="658800" y="817200"/>
            <a:ext cx="37404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7" name="Google Shape;67;p15"/>
          <p:cNvSpPr txBox="1"/>
          <p:nvPr>
            <p:ph idx="1" type="body"/>
          </p:nvPr>
        </p:nvSpPr>
        <p:spPr>
          <a:xfrm>
            <a:off x="658800" y="1746925"/>
            <a:ext cx="3740400" cy="301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68" name="Shape 68"/>
        <p:cNvGrpSpPr/>
        <p:nvPr/>
      </p:nvGrpSpPr>
      <p:grpSpPr>
        <a:xfrm>
          <a:off x="0" y="0"/>
          <a:ext cx="0" cy="0"/>
          <a:chOff x="0" y="0"/>
          <a:chExt cx="0" cy="0"/>
        </a:xfrm>
      </p:grpSpPr>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p:nvPr/>
        </p:nvSpPr>
        <p:spPr>
          <a:xfrm>
            <a:off x="2" y="4213208"/>
            <a:ext cx="934800" cy="93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7486627" y="319958"/>
            <a:ext cx="934800" cy="93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8421426" y="1250255"/>
            <a:ext cx="375300" cy="37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694800" y="604800"/>
            <a:ext cx="7336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4" name="Google Shape;74;p16"/>
          <p:cNvSpPr txBox="1"/>
          <p:nvPr>
            <p:ph idx="1" type="body"/>
          </p:nvPr>
        </p:nvSpPr>
        <p:spPr>
          <a:xfrm>
            <a:off x="705600" y="1519200"/>
            <a:ext cx="2019600" cy="288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2" type="body"/>
          </p:nvPr>
        </p:nvSpPr>
        <p:spPr>
          <a:xfrm>
            <a:off x="3366000" y="1519200"/>
            <a:ext cx="2019600" cy="288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16"/>
          <p:cNvSpPr txBox="1"/>
          <p:nvPr>
            <p:ph idx="3" type="body"/>
          </p:nvPr>
        </p:nvSpPr>
        <p:spPr>
          <a:xfrm>
            <a:off x="6022800" y="1519200"/>
            <a:ext cx="2019600" cy="288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77" name="Shape 77"/>
        <p:cNvGrpSpPr/>
        <p:nvPr/>
      </p:nvGrpSpPr>
      <p:grpSpPr>
        <a:xfrm>
          <a:off x="0" y="0"/>
          <a:ext cx="0" cy="0"/>
          <a:chOff x="0" y="0"/>
          <a:chExt cx="0" cy="0"/>
        </a:xfrm>
      </p:grpSpPr>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p:nvPr/>
        </p:nvSpPr>
        <p:spPr>
          <a:xfrm>
            <a:off x="0" y="1363325"/>
            <a:ext cx="354000" cy="12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7"/>
          <p:cNvSpPr/>
          <p:nvPr/>
        </p:nvSpPr>
        <p:spPr>
          <a:xfrm>
            <a:off x="0" y="3154375"/>
            <a:ext cx="354000" cy="129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7"/>
          <p:cNvSpPr/>
          <p:nvPr/>
        </p:nvSpPr>
        <p:spPr>
          <a:xfrm>
            <a:off x="7773919" y="2"/>
            <a:ext cx="1370100" cy="136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957600" y="691200"/>
            <a:ext cx="7225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3" name="Google Shape;83;p17"/>
          <p:cNvSpPr txBox="1"/>
          <p:nvPr>
            <p:ph idx="1" type="subTitle"/>
          </p:nvPr>
        </p:nvSpPr>
        <p:spPr>
          <a:xfrm>
            <a:off x="957600" y="1357200"/>
            <a:ext cx="7225200" cy="43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84" name="Google Shape;84;p17"/>
          <p:cNvSpPr txBox="1"/>
          <p:nvPr>
            <p:ph idx="2" type="body"/>
          </p:nvPr>
        </p:nvSpPr>
        <p:spPr>
          <a:xfrm>
            <a:off x="957600" y="1836000"/>
            <a:ext cx="7225200" cy="824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85" name="Google Shape;85;p17"/>
          <p:cNvCxnSpPr/>
          <p:nvPr/>
        </p:nvCxnSpPr>
        <p:spPr>
          <a:xfrm>
            <a:off x="1025997" y="2910595"/>
            <a:ext cx="7092000" cy="0"/>
          </a:xfrm>
          <a:prstGeom prst="straightConnector1">
            <a:avLst/>
          </a:prstGeom>
          <a:noFill/>
          <a:ln cap="flat" cmpd="sng" w="9525">
            <a:solidFill>
              <a:schemeClr val="accent4"/>
            </a:solidFill>
            <a:prstDash val="solid"/>
            <a:round/>
            <a:headEnd len="med" w="med" type="none"/>
            <a:tailEnd len="med" w="med" type="none"/>
          </a:ln>
        </p:spPr>
      </p:cxnSp>
      <p:sp>
        <p:nvSpPr>
          <p:cNvPr id="86" name="Google Shape;86;p17"/>
          <p:cNvSpPr txBox="1"/>
          <p:nvPr>
            <p:ph idx="3" type="subTitle"/>
          </p:nvPr>
        </p:nvSpPr>
        <p:spPr>
          <a:xfrm>
            <a:off x="957600" y="3153600"/>
            <a:ext cx="7225200" cy="43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87" name="Google Shape;87;p17"/>
          <p:cNvSpPr txBox="1"/>
          <p:nvPr>
            <p:ph idx="4" type="body"/>
          </p:nvPr>
        </p:nvSpPr>
        <p:spPr>
          <a:xfrm>
            <a:off x="957600" y="3632400"/>
            <a:ext cx="7225200" cy="824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type="titleOnly">
  <p:cSld name="TITLE_ONLY">
    <p:spTree>
      <p:nvGrpSpPr>
        <p:cNvPr id="88" name="Shape 88"/>
        <p:cNvGrpSpPr/>
        <p:nvPr/>
      </p:nvGrpSpPr>
      <p:grpSpPr>
        <a:xfrm>
          <a:off x="0" y="0"/>
          <a:ext cx="0" cy="0"/>
          <a:chOff x="0" y="0"/>
          <a:chExt cx="0" cy="0"/>
        </a:xfrm>
      </p:grpSpPr>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8"/>
          <p:cNvSpPr/>
          <p:nvPr/>
        </p:nvSpPr>
        <p:spPr>
          <a:xfrm>
            <a:off x="5820900" y="1"/>
            <a:ext cx="777300" cy="77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6992701" y="3184105"/>
            <a:ext cx="375300" cy="37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0" y="3923424"/>
            <a:ext cx="1226100" cy="122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type="title"/>
          </p:nvPr>
        </p:nvSpPr>
        <p:spPr>
          <a:xfrm>
            <a:off x="5716800" y="1047600"/>
            <a:ext cx="3088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94" name="Google Shape;94;p18"/>
          <p:cNvCxnSpPr/>
          <p:nvPr/>
        </p:nvCxnSpPr>
        <p:spPr>
          <a:xfrm>
            <a:off x="3494913" y="1359650"/>
            <a:ext cx="0" cy="2598600"/>
          </a:xfrm>
          <a:prstGeom prst="straightConnector1">
            <a:avLst/>
          </a:prstGeom>
          <a:noFill/>
          <a:ln cap="flat" cmpd="sng" w="9525">
            <a:solidFill>
              <a:schemeClr val="accent4"/>
            </a:solidFill>
            <a:prstDash val="solid"/>
            <a:round/>
            <a:headEnd len="med" w="med" type="none"/>
            <a:tailEnd len="med" w="med" type="none"/>
          </a:ln>
        </p:spPr>
      </p:cxnSp>
      <p:sp>
        <p:nvSpPr>
          <p:cNvPr id="95" name="Google Shape;95;p18"/>
          <p:cNvSpPr/>
          <p:nvPr/>
        </p:nvSpPr>
        <p:spPr>
          <a:xfrm>
            <a:off x="1495825" y="1274852"/>
            <a:ext cx="187800" cy="18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776475" y="1274852"/>
            <a:ext cx="187800" cy="186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1" type="subTitle"/>
          </p:nvPr>
        </p:nvSpPr>
        <p:spPr>
          <a:xfrm>
            <a:off x="1411200" y="1602000"/>
            <a:ext cx="2019600" cy="52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98" name="Google Shape;98;p18"/>
          <p:cNvSpPr txBox="1"/>
          <p:nvPr>
            <p:ph idx="2" type="body"/>
          </p:nvPr>
        </p:nvSpPr>
        <p:spPr>
          <a:xfrm>
            <a:off x="1411200" y="2271600"/>
            <a:ext cx="2019600" cy="18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8"/>
          <p:cNvSpPr txBox="1"/>
          <p:nvPr>
            <p:ph idx="3" type="subTitle"/>
          </p:nvPr>
        </p:nvSpPr>
        <p:spPr>
          <a:xfrm>
            <a:off x="3697200" y="1602000"/>
            <a:ext cx="2019600" cy="52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00" name="Google Shape;100;p18"/>
          <p:cNvSpPr txBox="1"/>
          <p:nvPr>
            <p:ph idx="4" type="body"/>
          </p:nvPr>
        </p:nvSpPr>
        <p:spPr>
          <a:xfrm>
            <a:off x="3697200" y="2271600"/>
            <a:ext cx="2019600" cy="18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ONE_COLUMN_TEXT">
    <p:spTree>
      <p:nvGrpSpPr>
        <p:cNvPr id="101" name="Shape 101"/>
        <p:cNvGrpSpPr/>
        <p:nvPr/>
      </p:nvGrpSpPr>
      <p:grpSpPr>
        <a:xfrm>
          <a:off x="0" y="0"/>
          <a:ext cx="0" cy="0"/>
          <a:chOff x="0" y="0"/>
          <a:chExt cx="0" cy="0"/>
        </a:xfrm>
      </p:grpSpPr>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9"/>
          <p:cNvSpPr/>
          <p:nvPr/>
        </p:nvSpPr>
        <p:spPr>
          <a:xfrm>
            <a:off x="3949300" y="344850"/>
            <a:ext cx="2347800" cy="445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9"/>
          <p:cNvSpPr/>
          <p:nvPr/>
        </p:nvSpPr>
        <p:spPr>
          <a:xfrm>
            <a:off x="6442700" y="344850"/>
            <a:ext cx="2347800" cy="4453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9"/>
          <p:cNvSpPr/>
          <p:nvPr/>
        </p:nvSpPr>
        <p:spPr>
          <a:xfrm>
            <a:off x="4290600" y="871752"/>
            <a:ext cx="187800" cy="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6784000" y="871752"/>
            <a:ext cx="187800" cy="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0" y="-1"/>
            <a:ext cx="924000" cy="92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8045109" y="4044221"/>
            <a:ext cx="606000" cy="60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7830625" y="3830525"/>
            <a:ext cx="214500" cy="21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435600" y="1274400"/>
            <a:ext cx="32508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1" name="Google Shape;111;p19"/>
          <p:cNvSpPr txBox="1"/>
          <p:nvPr>
            <p:ph idx="1" type="subTitle"/>
          </p:nvPr>
        </p:nvSpPr>
        <p:spPr>
          <a:xfrm>
            <a:off x="4194000" y="1274400"/>
            <a:ext cx="1857600" cy="62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12" name="Google Shape;112;p19"/>
          <p:cNvSpPr txBox="1"/>
          <p:nvPr>
            <p:ph idx="2" type="body"/>
          </p:nvPr>
        </p:nvSpPr>
        <p:spPr>
          <a:xfrm>
            <a:off x="4194000" y="2065573"/>
            <a:ext cx="1857600" cy="2207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13" name="Google Shape;113;p19"/>
          <p:cNvSpPr txBox="1"/>
          <p:nvPr>
            <p:ph idx="3" type="subTitle"/>
          </p:nvPr>
        </p:nvSpPr>
        <p:spPr>
          <a:xfrm>
            <a:off x="6688800" y="1274400"/>
            <a:ext cx="1857600" cy="62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14" name="Google Shape;114;p19"/>
          <p:cNvSpPr txBox="1"/>
          <p:nvPr>
            <p:ph idx="4" type="body"/>
          </p:nvPr>
        </p:nvSpPr>
        <p:spPr>
          <a:xfrm>
            <a:off x="6688800" y="2065573"/>
            <a:ext cx="1857600" cy="2207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MAIN_POINT">
    <p:spTree>
      <p:nvGrpSpPr>
        <p:cNvPr id="115" name="Shape 115"/>
        <p:cNvGrpSpPr/>
        <p:nvPr/>
      </p:nvGrpSpPr>
      <p:grpSpPr>
        <a:xfrm>
          <a:off x="0" y="0"/>
          <a:ext cx="0" cy="0"/>
          <a:chOff x="0" y="0"/>
          <a:chExt cx="0" cy="0"/>
        </a:xfrm>
      </p:grpSpPr>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p:nvPr>
            <p:ph idx="2" type="pic"/>
          </p:nvPr>
        </p:nvSpPr>
        <p:spPr>
          <a:xfrm>
            <a:off x="448575" y="1277400"/>
            <a:ext cx="1827000" cy="1113000"/>
          </a:xfrm>
          <a:prstGeom prst="rect">
            <a:avLst/>
          </a:prstGeom>
          <a:noFill/>
          <a:ln>
            <a:noFill/>
          </a:ln>
        </p:spPr>
      </p:sp>
      <p:cxnSp>
        <p:nvCxnSpPr>
          <p:cNvPr id="118" name="Google Shape;118;p20"/>
          <p:cNvCxnSpPr/>
          <p:nvPr/>
        </p:nvCxnSpPr>
        <p:spPr>
          <a:xfrm>
            <a:off x="2792132" y="2485581"/>
            <a:ext cx="5966100" cy="0"/>
          </a:xfrm>
          <a:prstGeom prst="straightConnector1">
            <a:avLst/>
          </a:prstGeom>
          <a:noFill/>
          <a:ln cap="flat" cmpd="sng" w="9525">
            <a:solidFill>
              <a:schemeClr val="accent4"/>
            </a:solidFill>
            <a:prstDash val="solid"/>
            <a:round/>
            <a:headEnd len="med" w="med" type="none"/>
            <a:tailEnd len="med" w="med" type="none"/>
          </a:ln>
        </p:spPr>
      </p:cxnSp>
      <p:sp>
        <p:nvSpPr>
          <p:cNvPr id="119" name="Google Shape;119;p20"/>
          <p:cNvSpPr/>
          <p:nvPr/>
        </p:nvSpPr>
        <p:spPr>
          <a:xfrm>
            <a:off x="2578025" y="4009976"/>
            <a:ext cx="777300" cy="77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1" y="737580"/>
            <a:ext cx="375300" cy="37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a:off x="2793600" y="414000"/>
            <a:ext cx="5965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 name="Google Shape;122;p20"/>
          <p:cNvSpPr txBox="1"/>
          <p:nvPr>
            <p:ph idx="1" type="subTitle"/>
          </p:nvPr>
        </p:nvSpPr>
        <p:spPr>
          <a:xfrm>
            <a:off x="2732400" y="1252800"/>
            <a:ext cx="59832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23" name="Google Shape;123;p20"/>
          <p:cNvSpPr txBox="1"/>
          <p:nvPr>
            <p:ph idx="3" type="body"/>
          </p:nvPr>
        </p:nvSpPr>
        <p:spPr>
          <a:xfrm>
            <a:off x="2732400" y="1652400"/>
            <a:ext cx="5983200" cy="738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4" name="Google Shape;124;p20"/>
          <p:cNvSpPr txBox="1"/>
          <p:nvPr>
            <p:ph idx="4" type="subTitle"/>
          </p:nvPr>
        </p:nvSpPr>
        <p:spPr>
          <a:xfrm>
            <a:off x="2732400" y="2754000"/>
            <a:ext cx="59832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25" name="Google Shape;125;p20"/>
          <p:cNvSpPr txBox="1"/>
          <p:nvPr>
            <p:ph idx="5" type="body"/>
          </p:nvPr>
        </p:nvSpPr>
        <p:spPr>
          <a:xfrm>
            <a:off x="2732400" y="3153600"/>
            <a:ext cx="5983200" cy="738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6" name="Google Shape;126;p20"/>
          <p:cNvSpPr/>
          <p:nvPr>
            <p:ph idx="6" type="pic"/>
          </p:nvPr>
        </p:nvSpPr>
        <p:spPr>
          <a:xfrm>
            <a:off x="448575" y="2754000"/>
            <a:ext cx="1827000" cy="11130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SECTION_TITLE_AND_DESCRIPTION">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1"/>
          <p:cNvSpPr/>
          <p:nvPr/>
        </p:nvSpPr>
        <p:spPr>
          <a:xfrm rot="10800000">
            <a:off x="7149000" y="3157200"/>
            <a:ext cx="1465200" cy="145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rot="10800000">
            <a:off x="8614199" y="4615801"/>
            <a:ext cx="529800" cy="52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10800000">
            <a:off x="445974" y="1"/>
            <a:ext cx="529800" cy="527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title"/>
          </p:nvPr>
        </p:nvSpPr>
        <p:spPr>
          <a:xfrm>
            <a:off x="388800" y="810000"/>
            <a:ext cx="6757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21"/>
          <p:cNvSpPr txBox="1"/>
          <p:nvPr>
            <p:ph idx="1" type="body"/>
          </p:nvPr>
        </p:nvSpPr>
        <p:spPr>
          <a:xfrm>
            <a:off x="388800" y="1357200"/>
            <a:ext cx="6757200" cy="297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APTION_ONLY">
    <p:spTree>
      <p:nvGrpSpPr>
        <p:cNvPr id="134" name="Shape 134"/>
        <p:cNvGrpSpPr/>
        <p:nvPr/>
      </p:nvGrpSpPr>
      <p:grpSpPr>
        <a:xfrm>
          <a:off x="0" y="0"/>
          <a:ext cx="0" cy="0"/>
          <a:chOff x="0" y="0"/>
          <a:chExt cx="0" cy="0"/>
        </a:xfrm>
      </p:grpSpPr>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22"/>
          <p:cNvSpPr/>
          <p:nvPr>
            <p:ph idx="2" type="pic"/>
          </p:nvPr>
        </p:nvSpPr>
        <p:spPr>
          <a:xfrm>
            <a:off x="5234400" y="0"/>
            <a:ext cx="3909600" cy="5144400"/>
          </a:xfrm>
          <a:prstGeom prst="rect">
            <a:avLst/>
          </a:prstGeom>
          <a:noFill/>
          <a:ln>
            <a:noFill/>
          </a:ln>
        </p:spPr>
      </p:sp>
      <p:sp>
        <p:nvSpPr>
          <p:cNvPr id="137" name="Google Shape;137;p22"/>
          <p:cNvSpPr/>
          <p:nvPr/>
        </p:nvSpPr>
        <p:spPr>
          <a:xfrm>
            <a:off x="4458025" y="1"/>
            <a:ext cx="777300" cy="77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0" y="4008099"/>
            <a:ext cx="1140600" cy="113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rot="10800000">
            <a:off x="1140825" y="3766299"/>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1" name="Google Shape;141;p22"/>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BIG_NUMBER">
    <p:spTree>
      <p:nvGrpSpPr>
        <p:cNvPr id="142" name="Shape 142"/>
        <p:cNvGrpSpPr/>
        <p:nvPr/>
      </p:nvGrpSpPr>
      <p:grpSpPr>
        <a:xfrm>
          <a:off x="0" y="0"/>
          <a:ext cx="0" cy="0"/>
          <a:chOff x="0" y="0"/>
          <a:chExt cx="0" cy="0"/>
        </a:xfrm>
      </p:grpSpPr>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3"/>
          <p:cNvSpPr/>
          <p:nvPr>
            <p:ph idx="2" type="pic"/>
          </p:nvPr>
        </p:nvSpPr>
        <p:spPr>
          <a:xfrm>
            <a:off x="363600" y="356400"/>
            <a:ext cx="2239200" cy="2239200"/>
          </a:xfrm>
          <a:prstGeom prst="rect">
            <a:avLst/>
          </a:prstGeom>
          <a:noFill/>
          <a:ln>
            <a:noFill/>
          </a:ln>
        </p:spPr>
      </p:sp>
      <p:sp>
        <p:nvSpPr>
          <p:cNvPr id="145" name="Google Shape;145;p23"/>
          <p:cNvSpPr/>
          <p:nvPr/>
        </p:nvSpPr>
        <p:spPr>
          <a:xfrm rot="10800000">
            <a:off x="2603000" y="2595275"/>
            <a:ext cx="1160100" cy="115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rot="10800000">
            <a:off x="1991300" y="3750075"/>
            <a:ext cx="611700" cy="60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8" name="Google Shape;148;p23"/>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type="blank">
  <p:cSld name="BLANK">
    <p:spTree>
      <p:nvGrpSpPr>
        <p:cNvPr id="149" name="Shape 149"/>
        <p:cNvGrpSpPr/>
        <p:nvPr/>
      </p:nvGrpSpPr>
      <p:grpSpPr>
        <a:xfrm>
          <a:off x="0" y="0"/>
          <a:ext cx="0" cy="0"/>
          <a:chOff x="0" y="0"/>
          <a:chExt cx="0" cy="0"/>
        </a:xfrm>
      </p:grpSpPr>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24"/>
          <p:cNvSpPr/>
          <p:nvPr/>
        </p:nvSpPr>
        <p:spPr>
          <a:xfrm>
            <a:off x="0" y="1441075"/>
            <a:ext cx="8780400" cy="370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4"/>
          <p:cNvSpPr/>
          <p:nvPr/>
        </p:nvSpPr>
        <p:spPr>
          <a:xfrm rot="10800000">
            <a:off x="50" y="4032550"/>
            <a:ext cx="1116000" cy="1110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rot="10800000">
            <a:off x="8780225" y="1061875"/>
            <a:ext cx="381300" cy="37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type="title"/>
          </p:nvPr>
        </p:nvSpPr>
        <p:spPr>
          <a:xfrm>
            <a:off x="385200" y="406800"/>
            <a:ext cx="8013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 name="Google Shape;155;p24"/>
          <p:cNvSpPr txBox="1"/>
          <p:nvPr>
            <p:ph idx="1" type="subTitle"/>
          </p:nvPr>
        </p:nvSpPr>
        <p:spPr>
          <a:xfrm>
            <a:off x="381600" y="1638000"/>
            <a:ext cx="2332800" cy="62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56" name="Google Shape;156;p24"/>
          <p:cNvSpPr txBox="1"/>
          <p:nvPr>
            <p:ph idx="2" type="body"/>
          </p:nvPr>
        </p:nvSpPr>
        <p:spPr>
          <a:xfrm>
            <a:off x="381600" y="2429173"/>
            <a:ext cx="2332800" cy="2207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57" name="Google Shape;157;p24"/>
          <p:cNvSpPr txBox="1"/>
          <p:nvPr>
            <p:ph idx="3" type="subTitle"/>
          </p:nvPr>
        </p:nvSpPr>
        <p:spPr>
          <a:xfrm>
            <a:off x="3225600" y="1638000"/>
            <a:ext cx="2332800" cy="62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58" name="Google Shape;158;p24"/>
          <p:cNvSpPr txBox="1"/>
          <p:nvPr>
            <p:ph idx="4" type="body"/>
          </p:nvPr>
        </p:nvSpPr>
        <p:spPr>
          <a:xfrm>
            <a:off x="3225600" y="2429173"/>
            <a:ext cx="2332800" cy="2207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59" name="Google Shape;159;p24"/>
          <p:cNvSpPr txBox="1"/>
          <p:nvPr>
            <p:ph idx="5" type="subTitle"/>
          </p:nvPr>
        </p:nvSpPr>
        <p:spPr>
          <a:xfrm>
            <a:off x="6062400" y="1638000"/>
            <a:ext cx="2332800" cy="62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60" name="Google Shape;160;p24"/>
          <p:cNvSpPr txBox="1"/>
          <p:nvPr>
            <p:ph idx="6" type="body"/>
          </p:nvPr>
        </p:nvSpPr>
        <p:spPr>
          <a:xfrm>
            <a:off x="6062400" y="2429173"/>
            <a:ext cx="2332800" cy="2207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
    <p:spTree>
      <p:nvGrpSpPr>
        <p:cNvPr id="161" name="Shape 161"/>
        <p:cNvGrpSpPr/>
        <p:nvPr/>
      </p:nvGrpSpPr>
      <p:grpSpPr>
        <a:xfrm>
          <a:off x="0" y="0"/>
          <a:ext cx="0" cy="0"/>
          <a:chOff x="0" y="0"/>
          <a:chExt cx="0" cy="0"/>
        </a:xfrm>
      </p:grpSpPr>
      <p:cxnSp>
        <p:nvCxnSpPr>
          <p:cNvPr id="162" name="Google Shape;162;p25"/>
          <p:cNvCxnSpPr/>
          <p:nvPr/>
        </p:nvCxnSpPr>
        <p:spPr>
          <a:xfrm>
            <a:off x="4147138" y="1453875"/>
            <a:ext cx="0" cy="3099600"/>
          </a:xfrm>
          <a:prstGeom prst="straightConnector1">
            <a:avLst/>
          </a:prstGeom>
          <a:noFill/>
          <a:ln cap="flat" cmpd="sng" w="9525">
            <a:solidFill>
              <a:schemeClr val="accent4"/>
            </a:solidFill>
            <a:prstDash val="solid"/>
            <a:round/>
            <a:headEnd len="med" w="med" type="none"/>
            <a:tailEnd len="med" w="med" type="none"/>
          </a:ln>
        </p:spPr>
      </p:cxnSp>
      <p:sp>
        <p:nvSpPr>
          <p:cNvPr id="163" name="Google Shape;163;p25"/>
          <p:cNvSpPr/>
          <p:nvPr/>
        </p:nvSpPr>
        <p:spPr>
          <a:xfrm>
            <a:off x="2065050" y="1571477"/>
            <a:ext cx="187800" cy="18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372550" y="1571477"/>
            <a:ext cx="187800" cy="186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6683725" y="1571477"/>
            <a:ext cx="187800" cy="18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5"/>
          <p:cNvCxnSpPr/>
          <p:nvPr/>
        </p:nvCxnSpPr>
        <p:spPr>
          <a:xfrm>
            <a:off x="6458288" y="1453875"/>
            <a:ext cx="0" cy="3099600"/>
          </a:xfrm>
          <a:prstGeom prst="straightConnector1">
            <a:avLst/>
          </a:prstGeom>
          <a:noFill/>
          <a:ln cap="flat" cmpd="sng" w="9525">
            <a:solidFill>
              <a:schemeClr val="accent4"/>
            </a:solidFill>
            <a:prstDash val="solid"/>
            <a:round/>
            <a:headEnd len="med" w="med" type="none"/>
            <a:tailEnd len="med" w="med" type="none"/>
          </a:ln>
        </p:spPr>
      </p:cxnSp>
      <p:sp>
        <p:nvSpPr>
          <p:cNvPr id="167" name="Google Shape;167;p25"/>
          <p:cNvSpPr/>
          <p:nvPr/>
        </p:nvSpPr>
        <p:spPr>
          <a:xfrm>
            <a:off x="0" y="4008099"/>
            <a:ext cx="1140600" cy="113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10800000">
            <a:off x="1140825" y="3766299"/>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idx="1" type="subTitle"/>
          </p:nvPr>
        </p:nvSpPr>
        <p:spPr>
          <a:xfrm>
            <a:off x="1980000" y="1897200"/>
            <a:ext cx="2019600" cy="52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70" name="Google Shape;170;p25"/>
          <p:cNvSpPr txBox="1"/>
          <p:nvPr>
            <p:ph idx="2" type="body"/>
          </p:nvPr>
        </p:nvSpPr>
        <p:spPr>
          <a:xfrm>
            <a:off x="1980000" y="2566784"/>
            <a:ext cx="2019600" cy="18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1" name="Google Shape;171;p25"/>
          <p:cNvSpPr txBox="1"/>
          <p:nvPr>
            <p:ph idx="3" type="subTitle"/>
          </p:nvPr>
        </p:nvSpPr>
        <p:spPr>
          <a:xfrm>
            <a:off x="4291200" y="1897200"/>
            <a:ext cx="2019600" cy="52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72" name="Google Shape;172;p25"/>
          <p:cNvSpPr txBox="1"/>
          <p:nvPr>
            <p:ph idx="4" type="body"/>
          </p:nvPr>
        </p:nvSpPr>
        <p:spPr>
          <a:xfrm>
            <a:off x="4291200" y="2566784"/>
            <a:ext cx="2019600" cy="18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3" name="Google Shape;173;p25"/>
          <p:cNvSpPr txBox="1"/>
          <p:nvPr>
            <p:ph idx="5" type="subTitle"/>
          </p:nvPr>
        </p:nvSpPr>
        <p:spPr>
          <a:xfrm>
            <a:off x="6602400" y="1897200"/>
            <a:ext cx="2019600" cy="52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74" name="Google Shape;174;p25"/>
          <p:cNvSpPr txBox="1"/>
          <p:nvPr>
            <p:ph idx="6" type="body"/>
          </p:nvPr>
        </p:nvSpPr>
        <p:spPr>
          <a:xfrm>
            <a:off x="6602400" y="2566784"/>
            <a:ext cx="2019600" cy="186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5" name="Google Shape;175;p25"/>
          <p:cNvSpPr txBox="1"/>
          <p:nvPr>
            <p:ph type="title"/>
          </p:nvPr>
        </p:nvSpPr>
        <p:spPr>
          <a:xfrm>
            <a:off x="1980000" y="565200"/>
            <a:ext cx="66420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_1">
    <p:spTree>
      <p:nvGrpSpPr>
        <p:cNvPr id="176" name="Shape 176"/>
        <p:cNvGrpSpPr/>
        <p:nvPr/>
      </p:nvGrpSpPr>
      <p:grpSpPr>
        <a:xfrm>
          <a:off x="0" y="0"/>
          <a:ext cx="0" cy="0"/>
          <a:chOff x="0" y="0"/>
          <a:chExt cx="0" cy="0"/>
        </a:xfrm>
      </p:grpSpPr>
      <p:sp>
        <p:nvSpPr>
          <p:cNvPr id="177" name="Google Shape;177;p26"/>
          <p:cNvSpPr/>
          <p:nvPr/>
        </p:nvSpPr>
        <p:spPr>
          <a:xfrm>
            <a:off x="0" y="0"/>
            <a:ext cx="7949700" cy="482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6"/>
          <p:cNvSpPr/>
          <p:nvPr/>
        </p:nvSpPr>
        <p:spPr>
          <a:xfrm>
            <a:off x="414488" y="602777"/>
            <a:ext cx="187800" cy="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414475" y="1967702"/>
            <a:ext cx="187800" cy="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414488" y="3338327"/>
            <a:ext cx="187800" cy="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7949700" y="4829701"/>
            <a:ext cx="315300" cy="31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7156250" y="-1"/>
            <a:ext cx="793500" cy="78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ph idx="1" type="subTitle"/>
          </p:nvPr>
        </p:nvSpPr>
        <p:spPr>
          <a:xfrm>
            <a:off x="666000" y="500400"/>
            <a:ext cx="6872400" cy="47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84" name="Google Shape;184;p26"/>
          <p:cNvSpPr txBox="1"/>
          <p:nvPr>
            <p:ph idx="2" type="body"/>
          </p:nvPr>
        </p:nvSpPr>
        <p:spPr>
          <a:xfrm>
            <a:off x="666000" y="1018800"/>
            <a:ext cx="6872400" cy="57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85" name="Google Shape;185;p26"/>
          <p:cNvSpPr txBox="1"/>
          <p:nvPr>
            <p:ph idx="3" type="subTitle"/>
          </p:nvPr>
        </p:nvSpPr>
        <p:spPr>
          <a:xfrm>
            <a:off x="666000" y="1864800"/>
            <a:ext cx="6872400" cy="47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86" name="Google Shape;186;p26"/>
          <p:cNvSpPr txBox="1"/>
          <p:nvPr>
            <p:ph idx="4" type="body"/>
          </p:nvPr>
        </p:nvSpPr>
        <p:spPr>
          <a:xfrm>
            <a:off x="666000" y="2383200"/>
            <a:ext cx="6872400" cy="57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87" name="Google Shape;187;p26"/>
          <p:cNvSpPr txBox="1"/>
          <p:nvPr>
            <p:ph idx="5" type="subTitle"/>
          </p:nvPr>
        </p:nvSpPr>
        <p:spPr>
          <a:xfrm>
            <a:off x="666000" y="3236400"/>
            <a:ext cx="6872400" cy="47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188" name="Google Shape;188;p26"/>
          <p:cNvSpPr txBox="1"/>
          <p:nvPr>
            <p:ph idx="6" type="body"/>
          </p:nvPr>
        </p:nvSpPr>
        <p:spPr>
          <a:xfrm>
            <a:off x="666000" y="3754800"/>
            <a:ext cx="6872400" cy="57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cxnSp>
        <p:nvCxnSpPr>
          <p:cNvPr id="189" name="Google Shape;189;p26"/>
          <p:cNvCxnSpPr/>
          <p:nvPr/>
        </p:nvCxnSpPr>
        <p:spPr>
          <a:xfrm rot="10800000">
            <a:off x="384525" y="1728450"/>
            <a:ext cx="7205700" cy="0"/>
          </a:xfrm>
          <a:prstGeom prst="straightConnector1">
            <a:avLst/>
          </a:prstGeom>
          <a:noFill/>
          <a:ln cap="flat" cmpd="sng" w="9525">
            <a:solidFill>
              <a:schemeClr val="lt1"/>
            </a:solidFill>
            <a:prstDash val="solid"/>
            <a:round/>
            <a:headEnd len="med" w="med" type="none"/>
            <a:tailEnd len="med" w="med" type="none"/>
          </a:ln>
        </p:spPr>
      </p:cxnSp>
      <p:cxnSp>
        <p:nvCxnSpPr>
          <p:cNvPr id="190" name="Google Shape;190;p26"/>
          <p:cNvCxnSpPr/>
          <p:nvPr/>
        </p:nvCxnSpPr>
        <p:spPr>
          <a:xfrm rot="10800000">
            <a:off x="383581" y="3084600"/>
            <a:ext cx="7205700" cy="0"/>
          </a:xfrm>
          <a:prstGeom prst="straightConnector1">
            <a:avLst/>
          </a:prstGeom>
          <a:noFill/>
          <a:ln cap="flat" cmpd="sng" w="9525">
            <a:solidFill>
              <a:schemeClr val="lt1"/>
            </a:solidFill>
            <a:prstDash val="solid"/>
            <a:round/>
            <a:headEnd len="med" w="med" type="none"/>
            <a:tailEnd len="med" w="med" type="none"/>
          </a:ln>
        </p:spPr>
      </p:cxnSp>
      <p:sp>
        <p:nvSpPr>
          <p:cNvPr id="191" name="Google Shape;191;p26"/>
          <p:cNvSpPr txBox="1"/>
          <p:nvPr>
            <p:ph type="title"/>
          </p:nvPr>
        </p:nvSpPr>
        <p:spPr>
          <a:xfrm rot="5400000">
            <a:off x="6312000" y="2248800"/>
            <a:ext cx="4554000" cy="6468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2">
    <p:spTree>
      <p:nvGrpSpPr>
        <p:cNvPr id="192" name="Shape 192"/>
        <p:cNvGrpSpPr/>
        <p:nvPr/>
      </p:nvGrpSpPr>
      <p:grpSpPr>
        <a:xfrm>
          <a:off x="0" y="0"/>
          <a:ext cx="0" cy="0"/>
          <a:chOff x="0" y="0"/>
          <a:chExt cx="0" cy="0"/>
        </a:xfrm>
      </p:grpSpPr>
      <p:cxnSp>
        <p:nvCxnSpPr>
          <p:cNvPr id="193" name="Google Shape;193;p27"/>
          <p:cNvCxnSpPr/>
          <p:nvPr/>
        </p:nvCxnSpPr>
        <p:spPr>
          <a:xfrm>
            <a:off x="3383350" y="1008313"/>
            <a:ext cx="0" cy="3836100"/>
          </a:xfrm>
          <a:prstGeom prst="straightConnector1">
            <a:avLst/>
          </a:prstGeom>
          <a:noFill/>
          <a:ln cap="flat" cmpd="sng" w="9525">
            <a:solidFill>
              <a:schemeClr val="accent4"/>
            </a:solidFill>
            <a:prstDash val="solid"/>
            <a:round/>
            <a:headEnd len="med" w="med" type="none"/>
            <a:tailEnd len="med" w="med" type="none"/>
          </a:ln>
        </p:spPr>
      </p:cxnSp>
      <p:sp>
        <p:nvSpPr>
          <p:cNvPr id="194" name="Google Shape;194;p27"/>
          <p:cNvSpPr/>
          <p:nvPr/>
        </p:nvSpPr>
        <p:spPr>
          <a:xfrm>
            <a:off x="1433389" y="940757"/>
            <a:ext cx="173700" cy="17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591740" y="940757"/>
            <a:ext cx="173700" cy="172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728363" y="940757"/>
            <a:ext cx="173700" cy="17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7"/>
          <p:cNvCxnSpPr/>
          <p:nvPr/>
        </p:nvCxnSpPr>
        <p:spPr>
          <a:xfrm>
            <a:off x="5519950" y="1008313"/>
            <a:ext cx="0" cy="3836100"/>
          </a:xfrm>
          <a:prstGeom prst="straightConnector1">
            <a:avLst/>
          </a:prstGeom>
          <a:noFill/>
          <a:ln cap="flat" cmpd="sng" w="9525">
            <a:solidFill>
              <a:schemeClr val="accent4"/>
            </a:solidFill>
            <a:prstDash val="solid"/>
            <a:round/>
            <a:headEnd len="med" w="med" type="none"/>
            <a:tailEnd len="med" w="med" type="none"/>
          </a:ln>
        </p:spPr>
      </p:cxnSp>
      <p:sp>
        <p:nvSpPr>
          <p:cNvPr id="198" name="Google Shape;198;p27"/>
          <p:cNvSpPr txBox="1"/>
          <p:nvPr>
            <p:ph idx="1" type="subTitle"/>
          </p:nvPr>
        </p:nvSpPr>
        <p:spPr>
          <a:xfrm>
            <a:off x="1380600" y="2065198"/>
            <a:ext cx="1868400" cy="46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199" name="Google Shape;199;p27"/>
          <p:cNvSpPr txBox="1"/>
          <p:nvPr>
            <p:ph idx="2" type="body"/>
          </p:nvPr>
        </p:nvSpPr>
        <p:spPr>
          <a:xfrm>
            <a:off x="1380600" y="2530810"/>
            <a:ext cx="1868400" cy="2046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0" name="Google Shape;200;p27"/>
          <p:cNvSpPr txBox="1"/>
          <p:nvPr>
            <p:ph idx="3" type="subTitle"/>
          </p:nvPr>
        </p:nvSpPr>
        <p:spPr>
          <a:xfrm>
            <a:off x="3519000" y="2065198"/>
            <a:ext cx="1868400" cy="46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01" name="Google Shape;201;p27"/>
          <p:cNvSpPr txBox="1"/>
          <p:nvPr>
            <p:ph idx="4" type="body"/>
          </p:nvPr>
        </p:nvSpPr>
        <p:spPr>
          <a:xfrm>
            <a:off x="3519000" y="2530810"/>
            <a:ext cx="1868400" cy="2046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2" name="Google Shape;202;p27"/>
          <p:cNvSpPr txBox="1"/>
          <p:nvPr>
            <p:ph idx="5" type="subTitle"/>
          </p:nvPr>
        </p:nvSpPr>
        <p:spPr>
          <a:xfrm>
            <a:off x="5653800" y="2065198"/>
            <a:ext cx="1868400" cy="46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03" name="Google Shape;203;p27"/>
          <p:cNvSpPr txBox="1"/>
          <p:nvPr>
            <p:ph idx="6" type="body"/>
          </p:nvPr>
        </p:nvSpPr>
        <p:spPr>
          <a:xfrm>
            <a:off x="5653800" y="2530810"/>
            <a:ext cx="1868400" cy="2046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4" name="Google Shape;204;p27"/>
          <p:cNvSpPr txBox="1"/>
          <p:nvPr>
            <p:ph type="title"/>
          </p:nvPr>
        </p:nvSpPr>
        <p:spPr>
          <a:xfrm>
            <a:off x="1351800" y="299088"/>
            <a:ext cx="6440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05" name="Google Shape;205;p27"/>
          <p:cNvSpPr/>
          <p:nvPr>
            <p:ph idx="7" type="pic"/>
          </p:nvPr>
        </p:nvSpPr>
        <p:spPr>
          <a:xfrm>
            <a:off x="1607100" y="1121663"/>
            <a:ext cx="1415400" cy="789900"/>
          </a:xfrm>
          <a:prstGeom prst="rect">
            <a:avLst/>
          </a:prstGeom>
          <a:noFill/>
          <a:ln>
            <a:noFill/>
          </a:ln>
        </p:spPr>
      </p:sp>
      <p:sp>
        <p:nvSpPr>
          <p:cNvPr id="206" name="Google Shape;206;p27"/>
          <p:cNvSpPr/>
          <p:nvPr>
            <p:ph idx="8" type="pic"/>
          </p:nvPr>
        </p:nvSpPr>
        <p:spPr>
          <a:xfrm>
            <a:off x="3745500" y="1121663"/>
            <a:ext cx="1415400" cy="789900"/>
          </a:xfrm>
          <a:prstGeom prst="rect">
            <a:avLst/>
          </a:prstGeom>
          <a:noFill/>
          <a:ln>
            <a:noFill/>
          </a:ln>
        </p:spPr>
      </p:sp>
      <p:sp>
        <p:nvSpPr>
          <p:cNvPr id="207" name="Google Shape;207;p27"/>
          <p:cNvSpPr/>
          <p:nvPr>
            <p:ph idx="9" type="pic"/>
          </p:nvPr>
        </p:nvSpPr>
        <p:spPr>
          <a:xfrm>
            <a:off x="5880300" y="1121663"/>
            <a:ext cx="1415400" cy="7899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3">
    <p:spTree>
      <p:nvGrpSpPr>
        <p:cNvPr id="208" name="Shape 208"/>
        <p:cNvGrpSpPr/>
        <p:nvPr/>
      </p:nvGrpSpPr>
      <p:grpSpPr>
        <a:xfrm>
          <a:off x="0" y="0"/>
          <a:ext cx="0" cy="0"/>
          <a:chOff x="0" y="0"/>
          <a:chExt cx="0" cy="0"/>
        </a:xfrm>
      </p:grpSpPr>
      <p:sp>
        <p:nvSpPr>
          <p:cNvPr id="209" name="Google Shape;209;p28"/>
          <p:cNvSpPr/>
          <p:nvPr/>
        </p:nvSpPr>
        <p:spPr>
          <a:xfrm>
            <a:off x="0" y="1765325"/>
            <a:ext cx="9187200" cy="337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8"/>
          <p:cNvSpPr/>
          <p:nvPr/>
        </p:nvSpPr>
        <p:spPr>
          <a:xfrm rot="10800000">
            <a:off x="150" y="25"/>
            <a:ext cx="809400" cy="80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rot="10800000">
            <a:off x="809550" y="805825"/>
            <a:ext cx="320700" cy="31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txBox="1"/>
          <p:nvPr>
            <p:ph idx="1" type="subTitle"/>
          </p:nvPr>
        </p:nvSpPr>
        <p:spPr>
          <a:xfrm>
            <a:off x="352800" y="3117600"/>
            <a:ext cx="18072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13" name="Google Shape;213;p28"/>
          <p:cNvSpPr txBox="1"/>
          <p:nvPr>
            <p:ph idx="2" type="body"/>
          </p:nvPr>
        </p:nvSpPr>
        <p:spPr>
          <a:xfrm>
            <a:off x="352800" y="3708475"/>
            <a:ext cx="18072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14" name="Google Shape;214;p28"/>
          <p:cNvSpPr/>
          <p:nvPr/>
        </p:nvSpPr>
        <p:spPr>
          <a:xfrm rot="10800000">
            <a:off x="471300" y="2712924"/>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txBox="1"/>
          <p:nvPr>
            <p:ph idx="3" type="subTitle"/>
          </p:nvPr>
        </p:nvSpPr>
        <p:spPr>
          <a:xfrm>
            <a:off x="2574000" y="3118322"/>
            <a:ext cx="18072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16" name="Google Shape;216;p28"/>
          <p:cNvSpPr txBox="1"/>
          <p:nvPr>
            <p:ph idx="4" type="body"/>
          </p:nvPr>
        </p:nvSpPr>
        <p:spPr>
          <a:xfrm>
            <a:off x="2574000" y="3708834"/>
            <a:ext cx="18072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17" name="Google Shape;217;p28"/>
          <p:cNvSpPr/>
          <p:nvPr/>
        </p:nvSpPr>
        <p:spPr>
          <a:xfrm rot="10800000">
            <a:off x="2675600" y="2712925"/>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txBox="1"/>
          <p:nvPr>
            <p:ph idx="5" type="subTitle"/>
          </p:nvPr>
        </p:nvSpPr>
        <p:spPr>
          <a:xfrm>
            <a:off x="4788000" y="3118322"/>
            <a:ext cx="18072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19" name="Google Shape;219;p28"/>
          <p:cNvSpPr txBox="1"/>
          <p:nvPr>
            <p:ph idx="6" type="body"/>
          </p:nvPr>
        </p:nvSpPr>
        <p:spPr>
          <a:xfrm>
            <a:off x="4788000" y="3708834"/>
            <a:ext cx="18072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20" name="Google Shape;220;p28"/>
          <p:cNvSpPr/>
          <p:nvPr/>
        </p:nvSpPr>
        <p:spPr>
          <a:xfrm rot="10800000">
            <a:off x="4879900" y="2712925"/>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idx="7" type="subTitle"/>
          </p:nvPr>
        </p:nvSpPr>
        <p:spPr>
          <a:xfrm>
            <a:off x="7002000" y="3118322"/>
            <a:ext cx="18072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22" name="Google Shape;222;p28"/>
          <p:cNvSpPr txBox="1"/>
          <p:nvPr>
            <p:ph idx="8" type="body"/>
          </p:nvPr>
        </p:nvSpPr>
        <p:spPr>
          <a:xfrm>
            <a:off x="7002000" y="3708834"/>
            <a:ext cx="18072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23" name="Google Shape;223;p28"/>
          <p:cNvSpPr/>
          <p:nvPr/>
        </p:nvSpPr>
        <p:spPr>
          <a:xfrm rot="10800000">
            <a:off x="7084200" y="2712925"/>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ph type="title"/>
          </p:nvPr>
        </p:nvSpPr>
        <p:spPr>
          <a:xfrm>
            <a:off x="370800" y="774000"/>
            <a:ext cx="84060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4">
    <p:spTree>
      <p:nvGrpSpPr>
        <p:cNvPr id="225" name="Shape 225"/>
        <p:cNvGrpSpPr/>
        <p:nvPr/>
      </p:nvGrpSpPr>
      <p:grpSpPr>
        <a:xfrm>
          <a:off x="0" y="0"/>
          <a:ext cx="0" cy="0"/>
          <a:chOff x="0" y="0"/>
          <a:chExt cx="0" cy="0"/>
        </a:xfrm>
      </p:grpSpPr>
      <p:sp>
        <p:nvSpPr>
          <p:cNvPr id="226" name="Google Shape;226;p29"/>
          <p:cNvSpPr/>
          <p:nvPr/>
        </p:nvSpPr>
        <p:spPr>
          <a:xfrm>
            <a:off x="334838" y="2126713"/>
            <a:ext cx="1965900" cy="243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9"/>
          <p:cNvSpPr/>
          <p:nvPr/>
        </p:nvSpPr>
        <p:spPr>
          <a:xfrm rot="10800000">
            <a:off x="334838" y="2126714"/>
            <a:ext cx="652800" cy="6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2504313" y="2126713"/>
            <a:ext cx="1965900" cy="243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9"/>
          <p:cNvSpPr/>
          <p:nvPr/>
        </p:nvSpPr>
        <p:spPr>
          <a:xfrm rot="10800000">
            <a:off x="2504313" y="2126714"/>
            <a:ext cx="652800" cy="6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4673788" y="2126713"/>
            <a:ext cx="1965900" cy="243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9"/>
          <p:cNvSpPr/>
          <p:nvPr/>
        </p:nvSpPr>
        <p:spPr>
          <a:xfrm rot="10800000">
            <a:off x="4673788" y="2126714"/>
            <a:ext cx="652800" cy="6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6843263" y="2126713"/>
            <a:ext cx="1965900" cy="2437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9"/>
          <p:cNvSpPr/>
          <p:nvPr/>
        </p:nvSpPr>
        <p:spPr>
          <a:xfrm rot="10800000">
            <a:off x="6843263" y="2126714"/>
            <a:ext cx="652800" cy="6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10800000">
            <a:off x="7496775" y="242838"/>
            <a:ext cx="1291200" cy="1233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rot="10800000">
            <a:off x="6843285" y="1476138"/>
            <a:ext cx="653400" cy="65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txBox="1"/>
          <p:nvPr/>
        </p:nvSpPr>
        <p:spPr>
          <a:xfrm>
            <a:off x="408625" y="2199600"/>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01</a:t>
            </a:r>
            <a:endParaRPr b="1">
              <a:solidFill>
                <a:schemeClr val="lt1"/>
              </a:solidFill>
              <a:latin typeface="Lexend"/>
              <a:ea typeface="Lexend"/>
              <a:cs typeface="Lexend"/>
              <a:sym typeface="Lexend"/>
            </a:endParaRPr>
          </a:p>
        </p:txBody>
      </p:sp>
      <p:sp>
        <p:nvSpPr>
          <p:cNvPr id="237" name="Google Shape;237;p29"/>
          <p:cNvSpPr txBox="1"/>
          <p:nvPr/>
        </p:nvSpPr>
        <p:spPr>
          <a:xfrm>
            <a:off x="2578100" y="2199600"/>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02</a:t>
            </a:r>
            <a:endParaRPr b="1">
              <a:solidFill>
                <a:schemeClr val="lt1"/>
              </a:solidFill>
              <a:latin typeface="Lexend"/>
              <a:ea typeface="Lexend"/>
              <a:cs typeface="Lexend"/>
              <a:sym typeface="Lexend"/>
            </a:endParaRPr>
          </a:p>
        </p:txBody>
      </p:sp>
      <p:sp>
        <p:nvSpPr>
          <p:cNvPr id="238" name="Google Shape;238;p29"/>
          <p:cNvSpPr txBox="1"/>
          <p:nvPr/>
        </p:nvSpPr>
        <p:spPr>
          <a:xfrm>
            <a:off x="4747575" y="2199600"/>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03</a:t>
            </a:r>
            <a:endParaRPr b="1">
              <a:solidFill>
                <a:schemeClr val="lt1"/>
              </a:solidFill>
              <a:latin typeface="Lexend"/>
              <a:ea typeface="Lexend"/>
              <a:cs typeface="Lexend"/>
              <a:sym typeface="Lexend"/>
            </a:endParaRPr>
          </a:p>
        </p:txBody>
      </p:sp>
      <p:sp>
        <p:nvSpPr>
          <p:cNvPr id="239" name="Google Shape;239;p29"/>
          <p:cNvSpPr txBox="1"/>
          <p:nvPr/>
        </p:nvSpPr>
        <p:spPr>
          <a:xfrm>
            <a:off x="6917050" y="2199600"/>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04</a:t>
            </a:r>
            <a:endParaRPr b="1">
              <a:solidFill>
                <a:schemeClr val="lt1"/>
              </a:solidFill>
              <a:latin typeface="Lexend"/>
              <a:ea typeface="Lexend"/>
              <a:cs typeface="Lexend"/>
              <a:sym typeface="Lexend"/>
            </a:endParaRPr>
          </a:p>
        </p:txBody>
      </p:sp>
      <p:sp>
        <p:nvSpPr>
          <p:cNvPr id="240" name="Google Shape;240;p29"/>
          <p:cNvSpPr txBox="1"/>
          <p:nvPr>
            <p:ph idx="1" type="subTitle"/>
          </p:nvPr>
        </p:nvSpPr>
        <p:spPr>
          <a:xfrm>
            <a:off x="468000" y="3024000"/>
            <a:ext cx="17028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41" name="Google Shape;241;p29"/>
          <p:cNvSpPr txBox="1"/>
          <p:nvPr>
            <p:ph idx="2" type="body"/>
          </p:nvPr>
        </p:nvSpPr>
        <p:spPr>
          <a:xfrm>
            <a:off x="468000" y="3614875"/>
            <a:ext cx="17028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2" name="Google Shape;242;p29"/>
          <p:cNvSpPr txBox="1"/>
          <p:nvPr>
            <p:ph idx="3" type="subTitle"/>
          </p:nvPr>
        </p:nvSpPr>
        <p:spPr>
          <a:xfrm>
            <a:off x="2635200" y="3024000"/>
            <a:ext cx="17028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43" name="Google Shape;243;p29"/>
          <p:cNvSpPr txBox="1"/>
          <p:nvPr>
            <p:ph idx="4" type="body"/>
          </p:nvPr>
        </p:nvSpPr>
        <p:spPr>
          <a:xfrm>
            <a:off x="2635200" y="3614875"/>
            <a:ext cx="17028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4" name="Google Shape;244;p29"/>
          <p:cNvSpPr txBox="1"/>
          <p:nvPr>
            <p:ph idx="5" type="subTitle"/>
          </p:nvPr>
        </p:nvSpPr>
        <p:spPr>
          <a:xfrm>
            <a:off x="4806000" y="3024000"/>
            <a:ext cx="17028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45" name="Google Shape;245;p29"/>
          <p:cNvSpPr txBox="1"/>
          <p:nvPr>
            <p:ph idx="6" type="body"/>
          </p:nvPr>
        </p:nvSpPr>
        <p:spPr>
          <a:xfrm>
            <a:off x="4806000" y="3614875"/>
            <a:ext cx="17028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6" name="Google Shape;246;p29"/>
          <p:cNvSpPr txBox="1"/>
          <p:nvPr>
            <p:ph idx="7" type="subTitle"/>
          </p:nvPr>
        </p:nvSpPr>
        <p:spPr>
          <a:xfrm>
            <a:off x="6976800" y="3024000"/>
            <a:ext cx="1702800" cy="54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47" name="Google Shape;247;p29"/>
          <p:cNvSpPr txBox="1"/>
          <p:nvPr>
            <p:ph idx="8" type="body"/>
          </p:nvPr>
        </p:nvSpPr>
        <p:spPr>
          <a:xfrm>
            <a:off x="6976800" y="3614875"/>
            <a:ext cx="1702800" cy="70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8" name="Google Shape;248;p29"/>
          <p:cNvSpPr txBox="1"/>
          <p:nvPr>
            <p:ph type="title"/>
          </p:nvPr>
        </p:nvSpPr>
        <p:spPr>
          <a:xfrm>
            <a:off x="370800" y="727200"/>
            <a:ext cx="64404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1">
  <p:cSld name="CUSTOM_5">
    <p:spTree>
      <p:nvGrpSpPr>
        <p:cNvPr id="249" name="Shape 249"/>
        <p:cNvGrpSpPr/>
        <p:nvPr/>
      </p:nvGrpSpPr>
      <p:grpSpPr>
        <a:xfrm>
          <a:off x="0" y="0"/>
          <a:ext cx="0" cy="0"/>
          <a:chOff x="0" y="0"/>
          <a:chExt cx="0" cy="0"/>
        </a:xfrm>
      </p:grpSpPr>
      <p:sp>
        <p:nvSpPr>
          <p:cNvPr id="250" name="Google Shape;250;p30"/>
          <p:cNvSpPr/>
          <p:nvPr/>
        </p:nvSpPr>
        <p:spPr>
          <a:xfrm>
            <a:off x="1287000" y="1265975"/>
            <a:ext cx="6289200" cy="3168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0"/>
          <p:cNvSpPr/>
          <p:nvPr/>
        </p:nvSpPr>
        <p:spPr>
          <a:xfrm rot="10800000">
            <a:off x="7576100" y="1775"/>
            <a:ext cx="1323900" cy="12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711039" y="1957095"/>
            <a:ext cx="173700" cy="17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3704190" y="1957095"/>
            <a:ext cx="173700" cy="172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5759988" y="1957095"/>
            <a:ext cx="173700" cy="17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rot="10800000">
            <a:off x="8900000" y="1266000"/>
            <a:ext cx="2589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rot="10800000">
            <a:off x="539700" y="4434725"/>
            <a:ext cx="747300" cy="71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ph idx="1" type="subTitle"/>
          </p:nvPr>
        </p:nvSpPr>
        <p:spPr>
          <a:xfrm>
            <a:off x="1620000" y="2293200"/>
            <a:ext cx="15732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58" name="Google Shape;258;p30"/>
          <p:cNvSpPr txBox="1"/>
          <p:nvPr>
            <p:ph idx="2" type="body"/>
          </p:nvPr>
        </p:nvSpPr>
        <p:spPr>
          <a:xfrm>
            <a:off x="1620000" y="2978916"/>
            <a:ext cx="15732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9" name="Google Shape;259;p30"/>
          <p:cNvSpPr txBox="1"/>
          <p:nvPr>
            <p:ph idx="3" type="subTitle"/>
          </p:nvPr>
        </p:nvSpPr>
        <p:spPr>
          <a:xfrm>
            <a:off x="3600000" y="2293200"/>
            <a:ext cx="15732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60" name="Google Shape;260;p30"/>
          <p:cNvSpPr txBox="1"/>
          <p:nvPr>
            <p:ph idx="4" type="body"/>
          </p:nvPr>
        </p:nvSpPr>
        <p:spPr>
          <a:xfrm>
            <a:off x="3600000" y="2978916"/>
            <a:ext cx="15732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1" name="Google Shape;261;p30"/>
          <p:cNvSpPr txBox="1"/>
          <p:nvPr>
            <p:ph idx="5" type="subTitle"/>
          </p:nvPr>
        </p:nvSpPr>
        <p:spPr>
          <a:xfrm>
            <a:off x="5670000" y="2293200"/>
            <a:ext cx="15732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62" name="Google Shape;262;p30"/>
          <p:cNvSpPr txBox="1"/>
          <p:nvPr>
            <p:ph idx="6" type="body"/>
          </p:nvPr>
        </p:nvSpPr>
        <p:spPr>
          <a:xfrm>
            <a:off x="5670000" y="2978916"/>
            <a:ext cx="15732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3" name="Google Shape;263;p30"/>
          <p:cNvSpPr txBox="1"/>
          <p:nvPr>
            <p:ph type="title"/>
          </p:nvPr>
        </p:nvSpPr>
        <p:spPr>
          <a:xfrm>
            <a:off x="1288800" y="363600"/>
            <a:ext cx="6289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6">
    <p:spTree>
      <p:nvGrpSpPr>
        <p:cNvPr id="264" name="Shape 264"/>
        <p:cNvGrpSpPr/>
        <p:nvPr/>
      </p:nvGrpSpPr>
      <p:grpSpPr>
        <a:xfrm>
          <a:off x="0" y="0"/>
          <a:ext cx="0" cy="0"/>
          <a:chOff x="0" y="0"/>
          <a:chExt cx="0" cy="0"/>
        </a:xfrm>
      </p:grpSpPr>
      <p:sp>
        <p:nvSpPr>
          <p:cNvPr id="265" name="Google Shape;265;p31"/>
          <p:cNvSpPr/>
          <p:nvPr/>
        </p:nvSpPr>
        <p:spPr>
          <a:xfrm>
            <a:off x="2470125" y="1352852"/>
            <a:ext cx="1965900" cy="288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1"/>
          <p:cNvSpPr/>
          <p:nvPr/>
        </p:nvSpPr>
        <p:spPr>
          <a:xfrm rot="10800000">
            <a:off x="2470113" y="1352839"/>
            <a:ext cx="652800" cy="65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4639600" y="1352852"/>
            <a:ext cx="1965900" cy="288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1"/>
          <p:cNvSpPr/>
          <p:nvPr/>
        </p:nvSpPr>
        <p:spPr>
          <a:xfrm rot="10800000">
            <a:off x="4639588" y="1352839"/>
            <a:ext cx="652800" cy="6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6809075" y="1352852"/>
            <a:ext cx="1965900" cy="2884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1"/>
          <p:cNvSpPr/>
          <p:nvPr/>
        </p:nvSpPr>
        <p:spPr>
          <a:xfrm rot="10800000">
            <a:off x="6809063" y="1352839"/>
            <a:ext cx="652800" cy="65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rot="10800000">
            <a:off x="1310025" y="1352850"/>
            <a:ext cx="1160100" cy="115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rot="10800000">
            <a:off x="1034925" y="2507675"/>
            <a:ext cx="275100" cy="27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rot="10800000">
            <a:off x="0" y="4534500"/>
            <a:ext cx="611700" cy="60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txBox="1"/>
          <p:nvPr/>
        </p:nvSpPr>
        <p:spPr>
          <a:xfrm>
            <a:off x="2543900" y="1425725"/>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01</a:t>
            </a:r>
            <a:endParaRPr b="1">
              <a:solidFill>
                <a:schemeClr val="lt1"/>
              </a:solidFill>
              <a:latin typeface="Lexend"/>
              <a:ea typeface="Lexend"/>
              <a:cs typeface="Lexend"/>
              <a:sym typeface="Lexend"/>
            </a:endParaRPr>
          </a:p>
        </p:txBody>
      </p:sp>
      <p:sp>
        <p:nvSpPr>
          <p:cNvPr id="275" name="Google Shape;275;p31"/>
          <p:cNvSpPr txBox="1"/>
          <p:nvPr/>
        </p:nvSpPr>
        <p:spPr>
          <a:xfrm>
            <a:off x="4713375" y="1425725"/>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02</a:t>
            </a:r>
            <a:endParaRPr b="1">
              <a:solidFill>
                <a:schemeClr val="lt1"/>
              </a:solidFill>
              <a:latin typeface="Lexend"/>
              <a:ea typeface="Lexend"/>
              <a:cs typeface="Lexend"/>
              <a:sym typeface="Lexend"/>
            </a:endParaRPr>
          </a:p>
        </p:txBody>
      </p:sp>
      <p:sp>
        <p:nvSpPr>
          <p:cNvPr id="276" name="Google Shape;276;p31"/>
          <p:cNvSpPr txBox="1"/>
          <p:nvPr/>
        </p:nvSpPr>
        <p:spPr>
          <a:xfrm>
            <a:off x="6882850" y="1425725"/>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exend"/>
                <a:ea typeface="Lexend"/>
                <a:cs typeface="Lexend"/>
                <a:sym typeface="Lexend"/>
              </a:rPr>
              <a:t>03</a:t>
            </a:r>
            <a:endParaRPr b="1">
              <a:solidFill>
                <a:schemeClr val="lt1"/>
              </a:solidFill>
              <a:latin typeface="Lexend"/>
              <a:ea typeface="Lexend"/>
              <a:cs typeface="Lexend"/>
              <a:sym typeface="Lexend"/>
            </a:endParaRPr>
          </a:p>
        </p:txBody>
      </p:sp>
      <p:sp>
        <p:nvSpPr>
          <p:cNvPr id="277" name="Google Shape;277;p31"/>
          <p:cNvSpPr txBox="1"/>
          <p:nvPr>
            <p:ph idx="1" type="subTitle"/>
          </p:nvPr>
        </p:nvSpPr>
        <p:spPr>
          <a:xfrm>
            <a:off x="2602800" y="2480400"/>
            <a:ext cx="1702800" cy="52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78" name="Google Shape;278;p31"/>
          <p:cNvSpPr txBox="1"/>
          <p:nvPr>
            <p:ph idx="2" type="body"/>
          </p:nvPr>
        </p:nvSpPr>
        <p:spPr>
          <a:xfrm>
            <a:off x="2602800" y="3051589"/>
            <a:ext cx="1702800" cy="68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79" name="Google Shape;279;p31"/>
          <p:cNvSpPr txBox="1"/>
          <p:nvPr>
            <p:ph idx="3" type="subTitle"/>
          </p:nvPr>
        </p:nvSpPr>
        <p:spPr>
          <a:xfrm>
            <a:off x="4770000" y="2480400"/>
            <a:ext cx="1702800" cy="52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80" name="Google Shape;280;p31"/>
          <p:cNvSpPr txBox="1"/>
          <p:nvPr>
            <p:ph idx="4" type="body"/>
          </p:nvPr>
        </p:nvSpPr>
        <p:spPr>
          <a:xfrm>
            <a:off x="4770000" y="3051589"/>
            <a:ext cx="1702800" cy="68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81" name="Google Shape;281;p31"/>
          <p:cNvSpPr txBox="1"/>
          <p:nvPr>
            <p:ph idx="5" type="subTitle"/>
          </p:nvPr>
        </p:nvSpPr>
        <p:spPr>
          <a:xfrm>
            <a:off x="6940800" y="2480400"/>
            <a:ext cx="1702800" cy="52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282" name="Google Shape;282;p31"/>
          <p:cNvSpPr txBox="1"/>
          <p:nvPr>
            <p:ph idx="6" type="body"/>
          </p:nvPr>
        </p:nvSpPr>
        <p:spPr>
          <a:xfrm>
            <a:off x="6940800" y="3051589"/>
            <a:ext cx="1702800" cy="68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83" name="Google Shape;283;p31"/>
          <p:cNvSpPr txBox="1"/>
          <p:nvPr>
            <p:ph type="title"/>
          </p:nvPr>
        </p:nvSpPr>
        <p:spPr>
          <a:xfrm>
            <a:off x="2469600" y="565200"/>
            <a:ext cx="63036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1">
  <p:cSld name="CUSTOM_7">
    <p:spTree>
      <p:nvGrpSpPr>
        <p:cNvPr id="284" name="Shape 284"/>
        <p:cNvGrpSpPr/>
        <p:nvPr/>
      </p:nvGrpSpPr>
      <p:grpSpPr>
        <a:xfrm>
          <a:off x="0" y="0"/>
          <a:ext cx="0" cy="0"/>
          <a:chOff x="0" y="0"/>
          <a:chExt cx="0" cy="0"/>
        </a:xfrm>
      </p:grpSpPr>
      <p:cxnSp>
        <p:nvCxnSpPr>
          <p:cNvPr id="285" name="Google Shape;285;p32"/>
          <p:cNvCxnSpPr/>
          <p:nvPr/>
        </p:nvCxnSpPr>
        <p:spPr>
          <a:xfrm>
            <a:off x="1079125" y="2172725"/>
            <a:ext cx="7090500" cy="0"/>
          </a:xfrm>
          <a:prstGeom prst="straightConnector1">
            <a:avLst/>
          </a:prstGeom>
          <a:noFill/>
          <a:ln cap="flat" cmpd="sng" w="9525">
            <a:solidFill>
              <a:schemeClr val="accent4"/>
            </a:solidFill>
            <a:prstDash val="solid"/>
            <a:round/>
            <a:headEnd len="med" w="med" type="none"/>
            <a:tailEnd len="med" w="med" type="none"/>
          </a:ln>
        </p:spPr>
      </p:cxnSp>
      <p:sp>
        <p:nvSpPr>
          <p:cNvPr id="286" name="Google Shape;286;p32"/>
          <p:cNvSpPr/>
          <p:nvPr/>
        </p:nvSpPr>
        <p:spPr>
          <a:xfrm>
            <a:off x="997405" y="2051213"/>
            <a:ext cx="243000" cy="243000"/>
          </a:xfrm>
          <a:prstGeom prst="roundRect">
            <a:avLst>
              <a:gd fmla="val 0"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3510430" y="2051213"/>
            <a:ext cx="243000" cy="243000"/>
          </a:xfrm>
          <a:prstGeom prst="roundRect">
            <a:avLst>
              <a:gd fmla="val 0"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a:off x="6058505" y="2051213"/>
            <a:ext cx="243000" cy="243000"/>
          </a:xfrm>
          <a:prstGeom prst="roundRect">
            <a:avLst>
              <a:gd fmla="val 0"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5700825" y="1"/>
            <a:ext cx="777300" cy="77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8182801" y="4159005"/>
            <a:ext cx="375300" cy="37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0" y="3923424"/>
            <a:ext cx="1226100" cy="122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txBox="1"/>
          <p:nvPr>
            <p:ph type="title"/>
          </p:nvPr>
        </p:nvSpPr>
        <p:spPr>
          <a:xfrm>
            <a:off x="961200" y="1000800"/>
            <a:ext cx="7207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93" name="Google Shape;293;p32"/>
          <p:cNvSpPr txBox="1"/>
          <p:nvPr>
            <p:ph idx="1" type="subTitle"/>
          </p:nvPr>
        </p:nvSpPr>
        <p:spPr>
          <a:xfrm>
            <a:off x="961200" y="2422800"/>
            <a:ext cx="21600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94" name="Google Shape;294;p32"/>
          <p:cNvSpPr txBox="1"/>
          <p:nvPr>
            <p:ph idx="2" type="body"/>
          </p:nvPr>
        </p:nvSpPr>
        <p:spPr>
          <a:xfrm>
            <a:off x="961200" y="3108516"/>
            <a:ext cx="21600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5" name="Google Shape;295;p32"/>
          <p:cNvSpPr txBox="1"/>
          <p:nvPr>
            <p:ph idx="3" type="subTitle"/>
          </p:nvPr>
        </p:nvSpPr>
        <p:spPr>
          <a:xfrm>
            <a:off x="3474000" y="2422800"/>
            <a:ext cx="21600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96" name="Google Shape;296;p32"/>
          <p:cNvSpPr txBox="1"/>
          <p:nvPr>
            <p:ph idx="4" type="body"/>
          </p:nvPr>
        </p:nvSpPr>
        <p:spPr>
          <a:xfrm>
            <a:off x="3474000" y="3108516"/>
            <a:ext cx="21600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7" name="Google Shape;297;p32"/>
          <p:cNvSpPr txBox="1"/>
          <p:nvPr>
            <p:ph idx="5" type="subTitle"/>
          </p:nvPr>
        </p:nvSpPr>
        <p:spPr>
          <a:xfrm>
            <a:off x="6022800" y="2422800"/>
            <a:ext cx="2160000" cy="63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298" name="Google Shape;298;p32"/>
          <p:cNvSpPr txBox="1"/>
          <p:nvPr>
            <p:ph idx="6" type="body"/>
          </p:nvPr>
        </p:nvSpPr>
        <p:spPr>
          <a:xfrm>
            <a:off x="6022800" y="3108516"/>
            <a:ext cx="2160000" cy="8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8">
    <p:spTree>
      <p:nvGrpSpPr>
        <p:cNvPr id="299" name="Shape 299"/>
        <p:cNvGrpSpPr/>
        <p:nvPr/>
      </p:nvGrpSpPr>
      <p:grpSpPr>
        <a:xfrm>
          <a:off x="0" y="0"/>
          <a:ext cx="0" cy="0"/>
          <a:chOff x="0" y="0"/>
          <a:chExt cx="0" cy="0"/>
        </a:xfrm>
      </p:grpSpPr>
      <p:cxnSp>
        <p:nvCxnSpPr>
          <p:cNvPr id="300" name="Google Shape;300;p33"/>
          <p:cNvCxnSpPr/>
          <p:nvPr/>
        </p:nvCxnSpPr>
        <p:spPr>
          <a:xfrm>
            <a:off x="4658925" y="21425"/>
            <a:ext cx="0" cy="5126700"/>
          </a:xfrm>
          <a:prstGeom prst="straightConnector1">
            <a:avLst/>
          </a:prstGeom>
          <a:noFill/>
          <a:ln cap="flat" cmpd="sng" w="9525">
            <a:solidFill>
              <a:schemeClr val="accent4"/>
            </a:solidFill>
            <a:prstDash val="solid"/>
            <a:round/>
            <a:headEnd len="med" w="med" type="none"/>
            <a:tailEnd len="med" w="med" type="none"/>
          </a:ln>
        </p:spPr>
      </p:cxnSp>
      <p:sp>
        <p:nvSpPr>
          <p:cNvPr id="301" name="Google Shape;301;p33"/>
          <p:cNvSpPr/>
          <p:nvPr/>
        </p:nvSpPr>
        <p:spPr>
          <a:xfrm>
            <a:off x="4565166" y="1137552"/>
            <a:ext cx="208800" cy="208800"/>
          </a:xfrm>
          <a:prstGeom prst="roundRect">
            <a:avLst>
              <a:gd fmla="val 0"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flipH="1">
            <a:off x="4544115" y="2467342"/>
            <a:ext cx="208800" cy="208800"/>
          </a:xfrm>
          <a:prstGeom prst="roundRect">
            <a:avLst>
              <a:gd fmla="val 0"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4543875" y="3797132"/>
            <a:ext cx="208800" cy="208800"/>
          </a:xfrm>
          <a:prstGeom prst="roundRect">
            <a:avLst>
              <a:gd fmla="val 0"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2" y="4213208"/>
            <a:ext cx="934800" cy="93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7486627" y="319958"/>
            <a:ext cx="934800" cy="93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8421426" y="1250255"/>
            <a:ext cx="375300" cy="37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txBox="1"/>
          <p:nvPr>
            <p:ph idx="1" type="subTitle"/>
          </p:nvPr>
        </p:nvSpPr>
        <p:spPr>
          <a:xfrm>
            <a:off x="4928400" y="918000"/>
            <a:ext cx="29412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08" name="Google Shape;308;p33"/>
          <p:cNvSpPr txBox="1"/>
          <p:nvPr>
            <p:ph idx="2" type="body"/>
          </p:nvPr>
        </p:nvSpPr>
        <p:spPr>
          <a:xfrm>
            <a:off x="4928400" y="1285200"/>
            <a:ext cx="2941200" cy="54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9" name="Google Shape;309;p33"/>
          <p:cNvSpPr txBox="1"/>
          <p:nvPr>
            <p:ph idx="3" type="subTitle"/>
          </p:nvPr>
        </p:nvSpPr>
        <p:spPr>
          <a:xfrm>
            <a:off x="4928400" y="2296800"/>
            <a:ext cx="29412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10" name="Google Shape;310;p33"/>
          <p:cNvSpPr txBox="1"/>
          <p:nvPr>
            <p:ph idx="4" type="body"/>
          </p:nvPr>
        </p:nvSpPr>
        <p:spPr>
          <a:xfrm>
            <a:off x="4928400" y="2664000"/>
            <a:ext cx="2941200" cy="54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1" name="Google Shape;311;p33"/>
          <p:cNvSpPr txBox="1"/>
          <p:nvPr>
            <p:ph idx="5" type="subTitle"/>
          </p:nvPr>
        </p:nvSpPr>
        <p:spPr>
          <a:xfrm>
            <a:off x="4928400" y="3675600"/>
            <a:ext cx="29412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12" name="Google Shape;312;p33"/>
          <p:cNvSpPr txBox="1"/>
          <p:nvPr>
            <p:ph idx="6" type="body"/>
          </p:nvPr>
        </p:nvSpPr>
        <p:spPr>
          <a:xfrm>
            <a:off x="4928400" y="4042800"/>
            <a:ext cx="2941200" cy="54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3" name="Google Shape;313;p33"/>
          <p:cNvSpPr txBox="1"/>
          <p:nvPr>
            <p:ph type="title"/>
          </p:nvPr>
        </p:nvSpPr>
        <p:spPr>
          <a:xfrm>
            <a:off x="482400" y="2314800"/>
            <a:ext cx="34740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p:cSld name="CUSTOM_9">
    <p:spTree>
      <p:nvGrpSpPr>
        <p:cNvPr id="314" name="Shape 314"/>
        <p:cNvGrpSpPr/>
        <p:nvPr/>
      </p:nvGrpSpPr>
      <p:grpSpPr>
        <a:xfrm>
          <a:off x="0" y="0"/>
          <a:ext cx="0" cy="0"/>
          <a:chOff x="0" y="0"/>
          <a:chExt cx="0" cy="0"/>
        </a:xfrm>
      </p:grpSpPr>
      <p:cxnSp>
        <p:nvCxnSpPr>
          <p:cNvPr id="315" name="Google Shape;315;p34"/>
          <p:cNvCxnSpPr/>
          <p:nvPr/>
        </p:nvCxnSpPr>
        <p:spPr>
          <a:xfrm>
            <a:off x="-8675" y="2172725"/>
            <a:ext cx="9167700" cy="0"/>
          </a:xfrm>
          <a:prstGeom prst="straightConnector1">
            <a:avLst/>
          </a:prstGeom>
          <a:noFill/>
          <a:ln cap="flat" cmpd="sng" w="9525">
            <a:solidFill>
              <a:schemeClr val="accent4"/>
            </a:solidFill>
            <a:prstDash val="solid"/>
            <a:round/>
            <a:headEnd len="med" w="med" type="none"/>
            <a:tailEnd len="med" w="med" type="none"/>
          </a:ln>
        </p:spPr>
      </p:cxnSp>
      <p:sp>
        <p:nvSpPr>
          <p:cNvPr id="316" name="Google Shape;316;p34"/>
          <p:cNvSpPr/>
          <p:nvPr/>
        </p:nvSpPr>
        <p:spPr>
          <a:xfrm>
            <a:off x="223850" y="2004575"/>
            <a:ext cx="1863000" cy="33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34"/>
          <p:cNvSpPr/>
          <p:nvPr/>
        </p:nvSpPr>
        <p:spPr>
          <a:xfrm>
            <a:off x="2509850" y="2004575"/>
            <a:ext cx="1863000" cy="336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4"/>
          <p:cNvSpPr/>
          <p:nvPr/>
        </p:nvSpPr>
        <p:spPr>
          <a:xfrm>
            <a:off x="4795850" y="2004575"/>
            <a:ext cx="1863000" cy="33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4"/>
          <p:cNvSpPr/>
          <p:nvPr/>
        </p:nvSpPr>
        <p:spPr>
          <a:xfrm>
            <a:off x="7081850" y="2004575"/>
            <a:ext cx="1863000" cy="336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4"/>
          <p:cNvSpPr/>
          <p:nvPr/>
        </p:nvSpPr>
        <p:spPr>
          <a:xfrm>
            <a:off x="0" y="-1"/>
            <a:ext cx="924000" cy="92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
          <p:cNvSpPr/>
          <p:nvPr/>
        </p:nvSpPr>
        <p:spPr>
          <a:xfrm>
            <a:off x="8045109" y="4044221"/>
            <a:ext cx="606000" cy="60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p:nvPr/>
        </p:nvSpPr>
        <p:spPr>
          <a:xfrm>
            <a:off x="7830625" y="3830525"/>
            <a:ext cx="214500" cy="21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txBox="1"/>
          <p:nvPr>
            <p:ph idx="1" type="subTitle"/>
          </p:nvPr>
        </p:nvSpPr>
        <p:spPr>
          <a:xfrm>
            <a:off x="223850" y="24708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24" name="Google Shape;324;p34"/>
          <p:cNvSpPr txBox="1"/>
          <p:nvPr>
            <p:ph idx="2" type="body"/>
          </p:nvPr>
        </p:nvSpPr>
        <p:spPr>
          <a:xfrm>
            <a:off x="223850" y="30491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5" name="Google Shape;325;p34"/>
          <p:cNvSpPr txBox="1"/>
          <p:nvPr>
            <p:ph idx="3" type="subTitle"/>
          </p:nvPr>
        </p:nvSpPr>
        <p:spPr>
          <a:xfrm>
            <a:off x="2509850" y="24708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26" name="Google Shape;326;p34"/>
          <p:cNvSpPr txBox="1"/>
          <p:nvPr>
            <p:ph idx="4" type="body"/>
          </p:nvPr>
        </p:nvSpPr>
        <p:spPr>
          <a:xfrm>
            <a:off x="2509850" y="30491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7" name="Google Shape;327;p34"/>
          <p:cNvSpPr txBox="1"/>
          <p:nvPr>
            <p:ph idx="5" type="subTitle"/>
          </p:nvPr>
        </p:nvSpPr>
        <p:spPr>
          <a:xfrm>
            <a:off x="4795850" y="24708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28" name="Google Shape;328;p34"/>
          <p:cNvSpPr txBox="1"/>
          <p:nvPr>
            <p:ph idx="6" type="body"/>
          </p:nvPr>
        </p:nvSpPr>
        <p:spPr>
          <a:xfrm>
            <a:off x="4795850" y="30491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9" name="Google Shape;329;p34"/>
          <p:cNvSpPr txBox="1"/>
          <p:nvPr>
            <p:ph idx="7" type="subTitle"/>
          </p:nvPr>
        </p:nvSpPr>
        <p:spPr>
          <a:xfrm>
            <a:off x="7081850" y="24708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30" name="Google Shape;330;p34"/>
          <p:cNvSpPr txBox="1"/>
          <p:nvPr>
            <p:ph idx="8" type="body"/>
          </p:nvPr>
        </p:nvSpPr>
        <p:spPr>
          <a:xfrm>
            <a:off x="7081850" y="30491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1" name="Google Shape;331;p34"/>
          <p:cNvSpPr txBox="1"/>
          <p:nvPr>
            <p:ph type="title"/>
          </p:nvPr>
        </p:nvSpPr>
        <p:spPr>
          <a:xfrm>
            <a:off x="1339225" y="888075"/>
            <a:ext cx="64719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Bio Slide v1">
  <p:cSld name="CUSTOM_10">
    <p:spTree>
      <p:nvGrpSpPr>
        <p:cNvPr id="332" name="Shape 332"/>
        <p:cNvGrpSpPr/>
        <p:nvPr/>
      </p:nvGrpSpPr>
      <p:grpSpPr>
        <a:xfrm>
          <a:off x="0" y="0"/>
          <a:ext cx="0" cy="0"/>
          <a:chOff x="0" y="0"/>
          <a:chExt cx="0" cy="0"/>
        </a:xfrm>
      </p:grpSpPr>
      <p:sp>
        <p:nvSpPr>
          <p:cNvPr id="333" name="Google Shape;333;p35"/>
          <p:cNvSpPr/>
          <p:nvPr/>
        </p:nvSpPr>
        <p:spPr>
          <a:xfrm>
            <a:off x="3332075" y="796200"/>
            <a:ext cx="5448900" cy="355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5"/>
          <p:cNvSpPr/>
          <p:nvPr/>
        </p:nvSpPr>
        <p:spPr>
          <a:xfrm>
            <a:off x="157750" y="0"/>
            <a:ext cx="800100" cy="796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ph idx="2" type="pic"/>
          </p:nvPr>
        </p:nvSpPr>
        <p:spPr>
          <a:xfrm>
            <a:off x="957600" y="799200"/>
            <a:ext cx="2894400" cy="2894400"/>
          </a:xfrm>
          <a:prstGeom prst="rect">
            <a:avLst/>
          </a:prstGeom>
          <a:noFill/>
          <a:ln>
            <a:noFill/>
          </a:ln>
        </p:spPr>
      </p:sp>
      <p:sp>
        <p:nvSpPr>
          <p:cNvPr id="336" name="Google Shape;336;p35"/>
          <p:cNvSpPr/>
          <p:nvPr/>
        </p:nvSpPr>
        <p:spPr>
          <a:xfrm>
            <a:off x="551625" y="3422575"/>
            <a:ext cx="2892600" cy="1186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35"/>
          <p:cNvSpPr txBox="1"/>
          <p:nvPr>
            <p:ph type="title"/>
          </p:nvPr>
        </p:nvSpPr>
        <p:spPr>
          <a:xfrm>
            <a:off x="4230000" y="1033200"/>
            <a:ext cx="4327200" cy="54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338" name="Google Shape;338;p35"/>
          <p:cNvSpPr txBox="1"/>
          <p:nvPr>
            <p:ph idx="1" type="body"/>
          </p:nvPr>
        </p:nvSpPr>
        <p:spPr>
          <a:xfrm>
            <a:off x="4230000" y="1717200"/>
            <a:ext cx="4327200" cy="238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39" name="Google Shape;339;p35"/>
          <p:cNvSpPr txBox="1"/>
          <p:nvPr>
            <p:ph idx="3" type="subTitle"/>
          </p:nvPr>
        </p:nvSpPr>
        <p:spPr>
          <a:xfrm>
            <a:off x="756675" y="3541450"/>
            <a:ext cx="2482500" cy="45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340" name="Google Shape;340;p35"/>
          <p:cNvSpPr txBox="1"/>
          <p:nvPr>
            <p:ph idx="4" type="body"/>
          </p:nvPr>
        </p:nvSpPr>
        <p:spPr>
          <a:xfrm>
            <a:off x="756675" y="4031807"/>
            <a:ext cx="2482500" cy="458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Bio Slide v2">
  <p:cSld name="CUSTOM_11">
    <p:spTree>
      <p:nvGrpSpPr>
        <p:cNvPr id="341" name="Shape 341"/>
        <p:cNvGrpSpPr/>
        <p:nvPr/>
      </p:nvGrpSpPr>
      <p:grpSpPr>
        <a:xfrm>
          <a:off x="0" y="0"/>
          <a:ext cx="0" cy="0"/>
          <a:chOff x="0" y="0"/>
          <a:chExt cx="0" cy="0"/>
        </a:xfrm>
      </p:grpSpPr>
      <p:sp>
        <p:nvSpPr>
          <p:cNvPr id="342" name="Google Shape;342;p36"/>
          <p:cNvSpPr/>
          <p:nvPr/>
        </p:nvSpPr>
        <p:spPr>
          <a:xfrm>
            <a:off x="0" y="-10800"/>
            <a:ext cx="6821400" cy="18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36"/>
          <p:cNvSpPr/>
          <p:nvPr/>
        </p:nvSpPr>
        <p:spPr>
          <a:xfrm>
            <a:off x="6821425" y="3703675"/>
            <a:ext cx="2322600" cy="1429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858EFF"/>
              </a:solidFill>
            </a:endParaRPr>
          </a:p>
        </p:txBody>
      </p:sp>
      <p:sp>
        <p:nvSpPr>
          <p:cNvPr id="344" name="Google Shape;344;p36"/>
          <p:cNvSpPr/>
          <p:nvPr/>
        </p:nvSpPr>
        <p:spPr>
          <a:xfrm>
            <a:off x="0" y="4008099"/>
            <a:ext cx="1140600" cy="113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rot="10800000">
            <a:off x="1140600" y="3788549"/>
            <a:ext cx="242400" cy="24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ph idx="2" type="pic"/>
          </p:nvPr>
        </p:nvSpPr>
        <p:spPr>
          <a:xfrm>
            <a:off x="6819600" y="-9500"/>
            <a:ext cx="2322600" cy="3713100"/>
          </a:xfrm>
          <a:prstGeom prst="rect">
            <a:avLst/>
          </a:prstGeom>
          <a:noFill/>
          <a:ln>
            <a:noFill/>
          </a:ln>
        </p:spPr>
      </p:sp>
      <p:sp>
        <p:nvSpPr>
          <p:cNvPr id="347" name="Google Shape;347;p36"/>
          <p:cNvSpPr txBox="1"/>
          <p:nvPr>
            <p:ph idx="1" type="subTitle"/>
          </p:nvPr>
        </p:nvSpPr>
        <p:spPr>
          <a:xfrm>
            <a:off x="7014300" y="3925963"/>
            <a:ext cx="1933200" cy="47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348" name="Google Shape;348;p36"/>
          <p:cNvSpPr txBox="1"/>
          <p:nvPr>
            <p:ph idx="3" type="body"/>
          </p:nvPr>
        </p:nvSpPr>
        <p:spPr>
          <a:xfrm>
            <a:off x="7014300" y="4435078"/>
            <a:ext cx="1933200" cy="475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349" name="Google Shape;349;p36"/>
          <p:cNvSpPr txBox="1"/>
          <p:nvPr>
            <p:ph type="title"/>
          </p:nvPr>
        </p:nvSpPr>
        <p:spPr>
          <a:xfrm>
            <a:off x="349200" y="522800"/>
            <a:ext cx="62676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350" name="Google Shape;350;p36"/>
          <p:cNvSpPr txBox="1"/>
          <p:nvPr>
            <p:ph idx="4" type="body"/>
          </p:nvPr>
        </p:nvSpPr>
        <p:spPr>
          <a:xfrm>
            <a:off x="349200" y="1984575"/>
            <a:ext cx="6267600" cy="2925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Bio Slide v3">
  <p:cSld name="CUSTOM_12">
    <p:spTree>
      <p:nvGrpSpPr>
        <p:cNvPr id="351" name="Shape 351"/>
        <p:cNvGrpSpPr/>
        <p:nvPr/>
      </p:nvGrpSpPr>
      <p:grpSpPr>
        <a:xfrm>
          <a:off x="0" y="0"/>
          <a:ext cx="0" cy="0"/>
          <a:chOff x="0" y="0"/>
          <a:chExt cx="0" cy="0"/>
        </a:xfrm>
      </p:grpSpPr>
      <p:sp>
        <p:nvSpPr>
          <p:cNvPr id="352" name="Google Shape;352;p37"/>
          <p:cNvSpPr/>
          <p:nvPr/>
        </p:nvSpPr>
        <p:spPr>
          <a:xfrm>
            <a:off x="152100" y="1006800"/>
            <a:ext cx="2132400" cy="121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37"/>
          <p:cNvSpPr/>
          <p:nvPr/>
        </p:nvSpPr>
        <p:spPr>
          <a:xfrm rot="10800000">
            <a:off x="1491250" y="3937108"/>
            <a:ext cx="793200" cy="789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rot="10800000">
            <a:off x="1072974" y="4727100"/>
            <a:ext cx="418200" cy="416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rot="10800000">
            <a:off x="8133001" y="0"/>
            <a:ext cx="1011000" cy="1006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ph idx="2" type="pic"/>
          </p:nvPr>
        </p:nvSpPr>
        <p:spPr>
          <a:xfrm>
            <a:off x="2286000" y="2224800"/>
            <a:ext cx="1918800" cy="1713600"/>
          </a:xfrm>
          <a:prstGeom prst="rect">
            <a:avLst/>
          </a:prstGeom>
          <a:noFill/>
          <a:ln>
            <a:noFill/>
          </a:ln>
        </p:spPr>
      </p:sp>
      <p:sp>
        <p:nvSpPr>
          <p:cNvPr id="357" name="Google Shape;357;p37"/>
          <p:cNvSpPr txBox="1"/>
          <p:nvPr>
            <p:ph type="title"/>
          </p:nvPr>
        </p:nvSpPr>
        <p:spPr>
          <a:xfrm>
            <a:off x="4356000" y="1231200"/>
            <a:ext cx="4327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8" name="Google Shape;358;p37"/>
          <p:cNvSpPr txBox="1"/>
          <p:nvPr>
            <p:ph idx="1" type="body"/>
          </p:nvPr>
        </p:nvSpPr>
        <p:spPr>
          <a:xfrm>
            <a:off x="4356000" y="1828800"/>
            <a:ext cx="4327200" cy="2084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9" name="Google Shape;359;p37"/>
          <p:cNvSpPr txBox="1"/>
          <p:nvPr>
            <p:ph idx="3" type="subTitle"/>
          </p:nvPr>
        </p:nvSpPr>
        <p:spPr>
          <a:xfrm>
            <a:off x="251700" y="1123188"/>
            <a:ext cx="1933200" cy="47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60" name="Google Shape;360;p37"/>
          <p:cNvSpPr txBox="1"/>
          <p:nvPr>
            <p:ph idx="4" type="body"/>
          </p:nvPr>
        </p:nvSpPr>
        <p:spPr>
          <a:xfrm>
            <a:off x="251700" y="1632303"/>
            <a:ext cx="1933200" cy="475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v1">
  <p:cSld name="CUSTOM_13">
    <p:spTree>
      <p:nvGrpSpPr>
        <p:cNvPr id="361" name="Shape 361"/>
        <p:cNvGrpSpPr/>
        <p:nvPr/>
      </p:nvGrpSpPr>
      <p:grpSpPr>
        <a:xfrm>
          <a:off x="0" y="0"/>
          <a:ext cx="0" cy="0"/>
          <a:chOff x="0" y="0"/>
          <a:chExt cx="0" cy="0"/>
        </a:xfrm>
      </p:grpSpPr>
      <p:sp>
        <p:nvSpPr>
          <p:cNvPr id="362" name="Google Shape;362;p38"/>
          <p:cNvSpPr/>
          <p:nvPr/>
        </p:nvSpPr>
        <p:spPr>
          <a:xfrm>
            <a:off x="6893725" y="2893800"/>
            <a:ext cx="2250900" cy="223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8459400" y="0"/>
            <a:ext cx="684600" cy="68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4015800" y="4451250"/>
            <a:ext cx="684600" cy="68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3667025" y="4104000"/>
            <a:ext cx="348900" cy="34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ph idx="2" type="pic"/>
          </p:nvPr>
        </p:nvSpPr>
        <p:spPr>
          <a:xfrm>
            <a:off x="4701600" y="691200"/>
            <a:ext cx="3758400" cy="3758400"/>
          </a:xfrm>
          <a:prstGeom prst="rect">
            <a:avLst/>
          </a:prstGeom>
          <a:noFill/>
          <a:ln>
            <a:noFill/>
          </a:ln>
        </p:spPr>
      </p:sp>
      <p:sp>
        <p:nvSpPr>
          <p:cNvPr id="367" name="Google Shape;367;p38"/>
          <p:cNvSpPr txBox="1"/>
          <p:nvPr>
            <p:ph type="title"/>
          </p:nvPr>
        </p:nvSpPr>
        <p:spPr>
          <a:xfrm>
            <a:off x="327600" y="691200"/>
            <a:ext cx="4327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68" name="Google Shape;368;p38"/>
          <p:cNvSpPr txBox="1"/>
          <p:nvPr>
            <p:ph idx="1" type="body"/>
          </p:nvPr>
        </p:nvSpPr>
        <p:spPr>
          <a:xfrm>
            <a:off x="439200" y="1735200"/>
            <a:ext cx="359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9" name="Google Shape;369;p38"/>
          <p:cNvSpPr txBox="1"/>
          <p:nvPr/>
        </p:nvSpPr>
        <p:spPr>
          <a:xfrm>
            <a:off x="438446" y="2343882"/>
            <a:ext cx="3591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Email</a:t>
            </a:r>
            <a:endParaRPr>
              <a:solidFill>
                <a:schemeClr val="dk1"/>
              </a:solidFill>
              <a:latin typeface="Work Sans SemiBold"/>
              <a:ea typeface="Work Sans SemiBold"/>
              <a:cs typeface="Work Sans SemiBold"/>
              <a:sym typeface="Work Sans SemiBold"/>
            </a:endParaRPr>
          </a:p>
        </p:txBody>
      </p:sp>
      <p:sp>
        <p:nvSpPr>
          <p:cNvPr id="370" name="Google Shape;370;p38"/>
          <p:cNvSpPr txBox="1"/>
          <p:nvPr/>
        </p:nvSpPr>
        <p:spPr>
          <a:xfrm>
            <a:off x="438446" y="3211052"/>
            <a:ext cx="3591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Site Link</a:t>
            </a:r>
            <a:endParaRPr>
              <a:solidFill>
                <a:schemeClr val="dk1"/>
              </a:solidFill>
              <a:latin typeface="Work Sans SemiBold"/>
              <a:ea typeface="Work Sans SemiBold"/>
              <a:cs typeface="Work Sans SemiBold"/>
              <a:sym typeface="Work Sans SemiBold"/>
            </a:endParaRPr>
          </a:p>
        </p:txBody>
      </p:sp>
      <p:sp>
        <p:nvSpPr>
          <p:cNvPr id="371" name="Google Shape;371;p38"/>
          <p:cNvSpPr txBox="1"/>
          <p:nvPr>
            <p:ph idx="3" type="body"/>
          </p:nvPr>
        </p:nvSpPr>
        <p:spPr>
          <a:xfrm>
            <a:off x="439200" y="2602800"/>
            <a:ext cx="359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2" name="Google Shape;372;p38"/>
          <p:cNvSpPr txBox="1"/>
          <p:nvPr/>
        </p:nvSpPr>
        <p:spPr>
          <a:xfrm>
            <a:off x="438446" y="1476713"/>
            <a:ext cx="3591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Number</a:t>
            </a:r>
            <a:endParaRPr>
              <a:solidFill>
                <a:schemeClr val="dk1"/>
              </a:solidFill>
              <a:latin typeface="Work Sans SemiBold"/>
              <a:ea typeface="Work Sans SemiBold"/>
              <a:cs typeface="Work Sans SemiBold"/>
              <a:sym typeface="Work Sans SemiBold"/>
            </a:endParaRPr>
          </a:p>
        </p:txBody>
      </p:sp>
      <p:sp>
        <p:nvSpPr>
          <p:cNvPr id="373" name="Google Shape;373;p38"/>
          <p:cNvSpPr txBox="1"/>
          <p:nvPr>
            <p:ph idx="4" type="body"/>
          </p:nvPr>
        </p:nvSpPr>
        <p:spPr>
          <a:xfrm>
            <a:off x="439200" y="3470400"/>
            <a:ext cx="359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v2">
  <p:cSld name="CUSTOM_14">
    <p:spTree>
      <p:nvGrpSpPr>
        <p:cNvPr id="374" name="Shape 374"/>
        <p:cNvGrpSpPr/>
        <p:nvPr/>
      </p:nvGrpSpPr>
      <p:grpSpPr>
        <a:xfrm>
          <a:off x="0" y="0"/>
          <a:ext cx="0" cy="0"/>
          <a:chOff x="0" y="0"/>
          <a:chExt cx="0" cy="0"/>
        </a:xfrm>
      </p:grpSpPr>
      <p:sp>
        <p:nvSpPr>
          <p:cNvPr id="375" name="Google Shape;375;p39"/>
          <p:cNvSpPr/>
          <p:nvPr/>
        </p:nvSpPr>
        <p:spPr>
          <a:xfrm>
            <a:off x="7529401" y="353850"/>
            <a:ext cx="1614600" cy="16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7173980" y="0"/>
            <a:ext cx="355500" cy="35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ph idx="2" type="pic"/>
          </p:nvPr>
        </p:nvSpPr>
        <p:spPr>
          <a:xfrm>
            <a:off x="4334400" y="1962000"/>
            <a:ext cx="3196800" cy="3182400"/>
          </a:xfrm>
          <a:prstGeom prst="rect">
            <a:avLst/>
          </a:prstGeom>
          <a:noFill/>
          <a:ln>
            <a:noFill/>
          </a:ln>
        </p:spPr>
      </p:sp>
      <p:sp>
        <p:nvSpPr>
          <p:cNvPr id="378" name="Google Shape;378;p39"/>
          <p:cNvSpPr txBox="1"/>
          <p:nvPr>
            <p:ph type="title"/>
          </p:nvPr>
        </p:nvSpPr>
        <p:spPr>
          <a:xfrm>
            <a:off x="4402800" y="918000"/>
            <a:ext cx="3013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379" name="Google Shape;379;p39"/>
          <p:cNvSpPr txBox="1"/>
          <p:nvPr/>
        </p:nvSpPr>
        <p:spPr>
          <a:xfrm>
            <a:off x="516830" y="730050"/>
            <a:ext cx="33237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Number</a:t>
            </a:r>
            <a:endParaRPr>
              <a:solidFill>
                <a:schemeClr val="dk1"/>
              </a:solidFill>
              <a:latin typeface="Work Sans SemiBold"/>
              <a:ea typeface="Work Sans SemiBold"/>
              <a:cs typeface="Work Sans SemiBold"/>
              <a:sym typeface="Work Sans SemiBold"/>
            </a:endParaRPr>
          </a:p>
        </p:txBody>
      </p:sp>
      <p:sp>
        <p:nvSpPr>
          <p:cNvPr id="380" name="Google Shape;380;p39"/>
          <p:cNvSpPr txBox="1"/>
          <p:nvPr/>
        </p:nvSpPr>
        <p:spPr>
          <a:xfrm>
            <a:off x="516830" y="1597220"/>
            <a:ext cx="33237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Email</a:t>
            </a:r>
            <a:endParaRPr>
              <a:solidFill>
                <a:schemeClr val="dk1"/>
              </a:solidFill>
              <a:latin typeface="Work Sans SemiBold"/>
              <a:ea typeface="Work Sans SemiBold"/>
              <a:cs typeface="Work Sans SemiBold"/>
              <a:sym typeface="Work Sans SemiBold"/>
            </a:endParaRPr>
          </a:p>
        </p:txBody>
      </p:sp>
      <p:sp>
        <p:nvSpPr>
          <p:cNvPr id="381" name="Google Shape;381;p39"/>
          <p:cNvSpPr txBox="1"/>
          <p:nvPr/>
        </p:nvSpPr>
        <p:spPr>
          <a:xfrm>
            <a:off x="516830" y="2464389"/>
            <a:ext cx="33237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Site Link</a:t>
            </a:r>
            <a:endParaRPr>
              <a:solidFill>
                <a:schemeClr val="dk1"/>
              </a:solidFill>
              <a:latin typeface="Work Sans SemiBold"/>
              <a:ea typeface="Work Sans SemiBold"/>
              <a:cs typeface="Work Sans SemiBold"/>
              <a:sym typeface="Work Sans SemiBold"/>
            </a:endParaRPr>
          </a:p>
        </p:txBody>
      </p:sp>
      <p:sp>
        <p:nvSpPr>
          <p:cNvPr id="382" name="Google Shape;382;p39"/>
          <p:cNvSpPr txBox="1"/>
          <p:nvPr/>
        </p:nvSpPr>
        <p:spPr>
          <a:xfrm>
            <a:off x="516830" y="3331559"/>
            <a:ext cx="33237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Address</a:t>
            </a:r>
            <a:endParaRPr>
              <a:solidFill>
                <a:schemeClr val="dk1"/>
              </a:solidFill>
              <a:latin typeface="Work Sans SemiBold"/>
              <a:ea typeface="Work Sans SemiBold"/>
              <a:cs typeface="Work Sans SemiBold"/>
              <a:sym typeface="Work Sans SemiBold"/>
            </a:endParaRPr>
          </a:p>
        </p:txBody>
      </p:sp>
      <p:sp>
        <p:nvSpPr>
          <p:cNvPr id="383" name="Google Shape;383;p39"/>
          <p:cNvSpPr txBox="1"/>
          <p:nvPr>
            <p:ph idx="1" type="body"/>
          </p:nvPr>
        </p:nvSpPr>
        <p:spPr>
          <a:xfrm>
            <a:off x="514800" y="990000"/>
            <a:ext cx="332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4" name="Google Shape;384;p39"/>
          <p:cNvSpPr txBox="1"/>
          <p:nvPr>
            <p:ph idx="3" type="body"/>
          </p:nvPr>
        </p:nvSpPr>
        <p:spPr>
          <a:xfrm>
            <a:off x="514800" y="1857600"/>
            <a:ext cx="332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5" name="Google Shape;385;p39"/>
          <p:cNvSpPr txBox="1"/>
          <p:nvPr>
            <p:ph idx="4" type="body"/>
          </p:nvPr>
        </p:nvSpPr>
        <p:spPr>
          <a:xfrm>
            <a:off x="514800" y="2725200"/>
            <a:ext cx="3322800" cy="3816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6" name="Google Shape;386;p39"/>
          <p:cNvSpPr txBox="1"/>
          <p:nvPr>
            <p:ph idx="5" type="body"/>
          </p:nvPr>
        </p:nvSpPr>
        <p:spPr>
          <a:xfrm>
            <a:off x="514800" y="3589200"/>
            <a:ext cx="3322800" cy="8244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5">
    <p:spTree>
      <p:nvGrpSpPr>
        <p:cNvPr id="387" name="Shape 387"/>
        <p:cNvGrpSpPr/>
        <p:nvPr/>
      </p:nvGrpSpPr>
      <p:grpSpPr>
        <a:xfrm>
          <a:off x="0" y="0"/>
          <a:ext cx="0" cy="0"/>
          <a:chOff x="0" y="0"/>
          <a:chExt cx="0" cy="0"/>
        </a:xfrm>
      </p:grpSpPr>
      <p:sp>
        <p:nvSpPr>
          <p:cNvPr id="388" name="Google Shape;388;p40"/>
          <p:cNvSpPr/>
          <p:nvPr/>
        </p:nvSpPr>
        <p:spPr>
          <a:xfrm>
            <a:off x="6877083" y="2876224"/>
            <a:ext cx="1615800" cy="16089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9" name="Google Shape;389;p40"/>
          <p:cNvSpPr/>
          <p:nvPr/>
        </p:nvSpPr>
        <p:spPr>
          <a:xfrm>
            <a:off x="0" y="4787813"/>
            <a:ext cx="9144000" cy="3639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0" name="Google Shape;390;p40"/>
          <p:cNvSpPr/>
          <p:nvPr/>
        </p:nvSpPr>
        <p:spPr>
          <a:xfrm>
            <a:off x="361436" y="365681"/>
            <a:ext cx="2036400" cy="2027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1" name="Google Shape;391;p40"/>
          <p:cNvSpPr txBox="1"/>
          <p:nvPr>
            <p:ph type="title"/>
          </p:nvPr>
        </p:nvSpPr>
        <p:spPr>
          <a:xfrm>
            <a:off x="2885325" y="1859425"/>
            <a:ext cx="3646200" cy="6879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SzPts val="2000"/>
              <a:buFont typeface="Hanken Grotesk"/>
              <a:buNone/>
              <a:defRPr b="1">
                <a:latin typeface="Hanken Grotesk"/>
                <a:ea typeface="Hanken Grotesk"/>
                <a:cs typeface="Hanken Grotesk"/>
                <a:sym typeface="Hanken Grotesk"/>
              </a:defRPr>
            </a:lvl1pPr>
            <a:lvl2pPr lvl="1"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2pPr>
            <a:lvl3pPr lvl="2"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3pPr>
            <a:lvl4pPr lvl="3"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4pPr>
            <a:lvl5pPr lvl="4"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5pPr>
            <a:lvl6pPr lvl="5"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6pPr>
            <a:lvl7pPr lvl="6"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7pPr>
            <a:lvl8pPr lvl="7"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8pPr>
            <a:lvl9pPr lvl="8" algn="ctr">
              <a:lnSpc>
                <a:spcPct val="90000"/>
              </a:lnSpc>
              <a:spcBef>
                <a:spcPts val="0"/>
              </a:spcBef>
              <a:spcAft>
                <a:spcPts val="0"/>
              </a:spcAft>
              <a:buClr>
                <a:schemeClr val="dk2"/>
              </a:buClr>
              <a:buSzPts val="4500"/>
              <a:buFont typeface="Hanken Grotesk"/>
              <a:buNone/>
              <a:defRPr b="1" sz="4500">
                <a:solidFill>
                  <a:schemeClr val="dk2"/>
                </a:solidFill>
                <a:latin typeface="Hanken Grotesk"/>
                <a:ea typeface="Hanken Grotesk"/>
                <a:cs typeface="Hanken Grotesk"/>
                <a:sym typeface="Hanken Grotesk"/>
              </a:defRPr>
            </a:lvl9pPr>
          </a:lstStyle>
          <a:p/>
        </p:txBody>
      </p:sp>
      <p:sp>
        <p:nvSpPr>
          <p:cNvPr id="392" name="Google Shape;392;p40"/>
          <p:cNvSpPr txBox="1"/>
          <p:nvPr>
            <p:ph idx="2" type="title"/>
          </p:nvPr>
        </p:nvSpPr>
        <p:spPr>
          <a:xfrm>
            <a:off x="2885354" y="2746477"/>
            <a:ext cx="3646200" cy="5376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accent2"/>
              </a:buClr>
              <a:buSzPts val="1400"/>
              <a:buFont typeface="Lexend SemiBold"/>
              <a:buNone/>
              <a:defRPr b="0" sz="1400">
                <a:solidFill>
                  <a:schemeClr val="accent2"/>
                </a:solidFill>
                <a:latin typeface="Lexend SemiBold"/>
                <a:ea typeface="Lexend SemiBold"/>
                <a:cs typeface="Lexend SemiBold"/>
                <a:sym typeface="Lexend SemiBold"/>
              </a:defRPr>
            </a:lvl1pPr>
            <a:lvl2pPr lvl="1"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2pPr>
            <a:lvl3pPr lvl="2"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3pPr>
            <a:lvl4pPr lvl="3"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4pPr>
            <a:lvl5pPr lvl="4"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5pPr>
            <a:lvl6pPr lvl="5"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6pPr>
            <a:lvl7pPr lvl="6"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7pPr>
            <a:lvl8pPr lvl="7"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8pPr>
            <a:lvl9pPr lvl="8" algn="ctr">
              <a:lnSpc>
                <a:spcPct val="90000"/>
              </a:lnSpc>
              <a:spcBef>
                <a:spcPts val="0"/>
              </a:spcBef>
              <a:spcAft>
                <a:spcPts val="0"/>
              </a:spcAft>
              <a:buClr>
                <a:schemeClr val="accent3"/>
              </a:buClr>
              <a:buSzPts val="1400"/>
              <a:buFont typeface="Lexend SemiBold"/>
              <a:buNone/>
              <a:defRPr sz="1400">
                <a:solidFill>
                  <a:schemeClr val="accent3"/>
                </a:solidFill>
                <a:latin typeface="Lexend SemiBold"/>
                <a:ea typeface="Lexend SemiBold"/>
                <a:cs typeface="Lexend SemiBold"/>
                <a:sym typeface="Lexend SemiBold"/>
              </a:defRPr>
            </a:lvl9pPr>
          </a:lstStyle>
          <a:p/>
        </p:txBody>
      </p:sp>
      <p:sp>
        <p:nvSpPr>
          <p:cNvPr id="393" name="Google Shape;393;p40"/>
          <p:cNvSpPr/>
          <p:nvPr/>
        </p:nvSpPr>
        <p:spPr>
          <a:xfrm>
            <a:off x="8492822" y="4471946"/>
            <a:ext cx="365400" cy="363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
  <p:cSld name="CUSTOM_16">
    <p:spTree>
      <p:nvGrpSpPr>
        <p:cNvPr id="394" name="Shape 394"/>
        <p:cNvGrpSpPr/>
        <p:nvPr/>
      </p:nvGrpSpPr>
      <p:grpSpPr>
        <a:xfrm>
          <a:off x="0" y="0"/>
          <a:ext cx="0" cy="0"/>
          <a:chOff x="0" y="0"/>
          <a:chExt cx="0" cy="0"/>
        </a:xfrm>
      </p:grpSpPr>
      <p:sp>
        <p:nvSpPr>
          <p:cNvPr id="395" name="Google Shape;395;p41"/>
          <p:cNvSpPr/>
          <p:nvPr/>
        </p:nvSpPr>
        <p:spPr>
          <a:xfrm>
            <a:off x="436813" y="1908025"/>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396" name="Google Shape;396;p41"/>
          <p:cNvSpPr txBox="1"/>
          <p:nvPr/>
        </p:nvSpPr>
        <p:spPr>
          <a:xfrm>
            <a:off x="480775" y="2045725"/>
            <a:ext cx="4914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01</a:t>
            </a:r>
            <a:endParaRPr sz="1800">
              <a:solidFill>
                <a:schemeClr val="lt1"/>
              </a:solidFill>
              <a:latin typeface="Work Sans SemiBold"/>
              <a:ea typeface="Work Sans SemiBold"/>
              <a:cs typeface="Work Sans SemiBold"/>
              <a:sym typeface="Work Sans SemiBold"/>
            </a:endParaRPr>
          </a:p>
        </p:txBody>
      </p:sp>
      <p:sp>
        <p:nvSpPr>
          <p:cNvPr id="397" name="Google Shape;397;p41"/>
          <p:cNvSpPr txBox="1"/>
          <p:nvPr>
            <p:ph idx="1" type="subTitle"/>
          </p:nvPr>
        </p:nvSpPr>
        <p:spPr>
          <a:xfrm>
            <a:off x="1096088" y="19080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398" name="Google Shape;398;p41"/>
          <p:cNvSpPr txBox="1"/>
          <p:nvPr>
            <p:ph idx="2" type="body"/>
          </p:nvPr>
        </p:nvSpPr>
        <p:spPr>
          <a:xfrm>
            <a:off x="1096088" y="24863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9" name="Google Shape;399;p41"/>
          <p:cNvSpPr/>
          <p:nvPr/>
        </p:nvSpPr>
        <p:spPr>
          <a:xfrm>
            <a:off x="3319713" y="1908025"/>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00" name="Google Shape;400;p41"/>
          <p:cNvSpPr txBox="1"/>
          <p:nvPr/>
        </p:nvSpPr>
        <p:spPr>
          <a:xfrm>
            <a:off x="3319875" y="2045725"/>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02</a:t>
            </a:r>
            <a:endParaRPr sz="1800">
              <a:solidFill>
                <a:schemeClr val="lt1"/>
              </a:solidFill>
              <a:latin typeface="Work Sans SemiBold"/>
              <a:ea typeface="Work Sans SemiBold"/>
              <a:cs typeface="Work Sans SemiBold"/>
              <a:sym typeface="Work Sans SemiBold"/>
            </a:endParaRPr>
          </a:p>
        </p:txBody>
      </p:sp>
      <p:sp>
        <p:nvSpPr>
          <p:cNvPr id="401" name="Google Shape;401;p41"/>
          <p:cNvSpPr txBox="1"/>
          <p:nvPr>
            <p:ph idx="3" type="subTitle"/>
          </p:nvPr>
        </p:nvSpPr>
        <p:spPr>
          <a:xfrm>
            <a:off x="3978988" y="19080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02" name="Google Shape;402;p41"/>
          <p:cNvSpPr txBox="1"/>
          <p:nvPr>
            <p:ph idx="4" type="body"/>
          </p:nvPr>
        </p:nvSpPr>
        <p:spPr>
          <a:xfrm>
            <a:off x="3978988" y="24863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3" name="Google Shape;403;p41"/>
          <p:cNvSpPr/>
          <p:nvPr/>
        </p:nvSpPr>
        <p:spPr>
          <a:xfrm>
            <a:off x="6202613" y="1908025"/>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04" name="Google Shape;404;p41"/>
          <p:cNvSpPr txBox="1"/>
          <p:nvPr/>
        </p:nvSpPr>
        <p:spPr>
          <a:xfrm>
            <a:off x="6202475" y="2045725"/>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03</a:t>
            </a:r>
            <a:endParaRPr sz="1800">
              <a:solidFill>
                <a:schemeClr val="lt1"/>
              </a:solidFill>
              <a:latin typeface="Work Sans SemiBold"/>
              <a:ea typeface="Work Sans SemiBold"/>
              <a:cs typeface="Work Sans SemiBold"/>
              <a:sym typeface="Work Sans SemiBold"/>
            </a:endParaRPr>
          </a:p>
        </p:txBody>
      </p:sp>
      <p:sp>
        <p:nvSpPr>
          <p:cNvPr id="405" name="Google Shape;405;p41"/>
          <p:cNvSpPr txBox="1"/>
          <p:nvPr>
            <p:ph idx="5" type="subTitle"/>
          </p:nvPr>
        </p:nvSpPr>
        <p:spPr>
          <a:xfrm>
            <a:off x="6861888" y="1908025"/>
            <a:ext cx="18630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06" name="Google Shape;406;p41"/>
          <p:cNvSpPr txBox="1"/>
          <p:nvPr>
            <p:ph idx="6" type="body"/>
          </p:nvPr>
        </p:nvSpPr>
        <p:spPr>
          <a:xfrm>
            <a:off x="6861888" y="2486375"/>
            <a:ext cx="1863000" cy="99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7" name="Google Shape;407;p41"/>
          <p:cNvSpPr txBox="1"/>
          <p:nvPr>
            <p:ph type="title"/>
          </p:nvPr>
        </p:nvSpPr>
        <p:spPr>
          <a:xfrm>
            <a:off x="427950" y="813900"/>
            <a:ext cx="82881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08" name="Google Shape;408;p41"/>
          <p:cNvSpPr/>
          <p:nvPr/>
        </p:nvSpPr>
        <p:spPr>
          <a:xfrm>
            <a:off x="2" y="4213208"/>
            <a:ext cx="934800" cy="93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7881374" y="-1153"/>
            <a:ext cx="1280400" cy="1274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7">
    <p:spTree>
      <p:nvGrpSpPr>
        <p:cNvPr id="410" name="Shape 410"/>
        <p:cNvGrpSpPr/>
        <p:nvPr/>
      </p:nvGrpSpPr>
      <p:grpSpPr>
        <a:xfrm>
          <a:off x="0" y="0"/>
          <a:ext cx="0" cy="0"/>
          <a:chOff x="0" y="0"/>
          <a:chExt cx="0" cy="0"/>
        </a:xfrm>
      </p:grpSpPr>
      <p:sp>
        <p:nvSpPr>
          <p:cNvPr id="411" name="Google Shape;411;p42"/>
          <p:cNvSpPr/>
          <p:nvPr/>
        </p:nvSpPr>
        <p:spPr>
          <a:xfrm>
            <a:off x="1362113" y="176233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12" name="Google Shape;412;p42"/>
          <p:cNvSpPr txBox="1"/>
          <p:nvPr/>
        </p:nvSpPr>
        <p:spPr>
          <a:xfrm>
            <a:off x="1362275" y="190005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01</a:t>
            </a:r>
            <a:endParaRPr sz="1800">
              <a:solidFill>
                <a:schemeClr val="lt1"/>
              </a:solidFill>
              <a:latin typeface="Work Sans SemiBold"/>
              <a:ea typeface="Work Sans SemiBold"/>
              <a:cs typeface="Work Sans SemiBold"/>
              <a:sym typeface="Work Sans SemiBold"/>
            </a:endParaRPr>
          </a:p>
        </p:txBody>
      </p:sp>
      <p:sp>
        <p:nvSpPr>
          <p:cNvPr id="413" name="Google Shape;413;p42"/>
          <p:cNvSpPr txBox="1"/>
          <p:nvPr>
            <p:ph idx="1" type="subTitle"/>
          </p:nvPr>
        </p:nvSpPr>
        <p:spPr>
          <a:xfrm>
            <a:off x="720263" y="2352013"/>
            <a:ext cx="1863000" cy="54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14" name="Google Shape;414;p42"/>
          <p:cNvSpPr txBox="1"/>
          <p:nvPr>
            <p:ph idx="2" type="body"/>
          </p:nvPr>
        </p:nvSpPr>
        <p:spPr>
          <a:xfrm>
            <a:off x="720263" y="2930363"/>
            <a:ext cx="1863000" cy="99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15" name="Google Shape;415;p42"/>
          <p:cNvSpPr/>
          <p:nvPr/>
        </p:nvSpPr>
        <p:spPr>
          <a:xfrm>
            <a:off x="4018238" y="1761750"/>
            <a:ext cx="535200" cy="53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16" name="Google Shape;416;p42"/>
          <p:cNvSpPr txBox="1"/>
          <p:nvPr/>
        </p:nvSpPr>
        <p:spPr>
          <a:xfrm>
            <a:off x="4018400" y="1899463"/>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02</a:t>
            </a:r>
            <a:endParaRPr sz="1800">
              <a:solidFill>
                <a:schemeClr val="lt1"/>
              </a:solidFill>
              <a:latin typeface="Work Sans SemiBold"/>
              <a:ea typeface="Work Sans SemiBold"/>
              <a:cs typeface="Work Sans SemiBold"/>
              <a:sym typeface="Work Sans SemiBold"/>
            </a:endParaRPr>
          </a:p>
        </p:txBody>
      </p:sp>
      <p:sp>
        <p:nvSpPr>
          <p:cNvPr id="417" name="Google Shape;417;p42"/>
          <p:cNvSpPr txBox="1"/>
          <p:nvPr>
            <p:ph idx="3" type="subTitle"/>
          </p:nvPr>
        </p:nvSpPr>
        <p:spPr>
          <a:xfrm>
            <a:off x="3376388" y="2351425"/>
            <a:ext cx="1863000" cy="54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18" name="Google Shape;418;p42"/>
          <p:cNvSpPr txBox="1"/>
          <p:nvPr>
            <p:ph idx="4" type="body"/>
          </p:nvPr>
        </p:nvSpPr>
        <p:spPr>
          <a:xfrm>
            <a:off x="3376388" y="2929775"/>
            <a:ext cx="1863000" cy="99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19" name="Google Shape;419;p42"/>
          <p:cNvSpPr/>
          <p:nvPr/>
        </p:nvSpPr>
        <p:spPr>
          <a:xfrm>
            <a:off x="6674363" y="1762338"/>
            <a:ext cx="535200" cy="53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0" name="Google Shape;420;p42"/>
          <p:cNvSpPr txBox="1"/>
          <p:nvPr/>
        </p:nvSpPr>
        <p:spPr>
          <a:xfrm>
            <a:off x="6674525" y="190005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03</a:t>
            </a:r>
            <a:endParaRPr sz="1800">
              <a:solidFill>
                <a:schemeClr val="lt1"/>
              </a:solidFill>
              <a:latin typeface="Work Sans SemiBold"/>
              <a:ea typeface="Work Sans SemiBold"/>
              <a:cs typeface="Work Sans SemiBold"/>
              <a:sym typeface="Work Sans SemiBold"/>
            </a:endParaRPr>
          </a:p>
        </p:txBody>
      </p:sp>
      <p:sp>
        <p:nvSpPr>
          <p:cNvPr id="421" name="Google Shape;421;p42"/>
          <p:cNvSpPr txBox="1"/>
          <p:nvPr>
            <p:ph idx="5" type="subTitle"/>
          </p:nvPr>
        </p:nvSpPr>
        <p:spPr>
          <a:xfrm>
            <a:off x="6032513" y="2352013"/>
            <a:ext cx="1863000" cy="54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22" name="Google Shape;422;p42"/>
          <p:cNvSpPr txBox="1"/>
          <p:nvPr>
            <p:ph idx="6" type="body"/>
          </p:nvPr>
        </p:nvSpPr>
        <p:spPr>
          <a:xfrm>
            <a:off x="6032513" y="2930363"/>
            <a:ext cx="1863000" cy="9951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23" name="Google Shape;423;p42"/>
          <p:cNvSpPr txBox="1"/>
          <p:nvPr>
            <p:ph type="title"/>
          </p:nvPr>
        </p:nvSpPr>
        <p:spPr>
          <a:xfrm>
            <a:off x="427950" y="813900"/>
            <a:ext cx="82881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24" name="Google Shape;424;p42"/>
          <p:cNvSpPr/>
          <p:nvPr/>
        </p:nvSpPr>
        <p:spPr>
          <a:xfrm>
            <a:off x="0" y="-1150"/>
            <a:ext cx="1088700" cy="108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1088700" y="1082150"/>
            <a:ext cx="261000" cy="25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
  <p:cSld name="CUSTOM_18">
    <p:spTree>
      <p:nvGrpSpPr>
        <p:cNvPr id="426" name="Shape 426"/>
        <p:cNvGrpSpPr/>
        <p:nvPr/>
      </p:nvGrpSpPr>
      <p:grpSpPr>
        <a:xfrm>
          <a:off x="0" y="0"/>
          <a:ext cx="0" cy="0"/>
          <a:chOff x="0" y="0"/>
          <a:chExt cx="0" cy="0"/>
        </a:xfrm>
      </p:grpSpPr>
      <p:sp>
        <p:nvSpPr>
          <p:cNvPr id="427" name="Google Shape;427;p43"/>
          <p:cNvSpPr/>
          <p:nvPr/>
        </p:nvSpPr>
        <p:spPr>
          <a:xfrm>
            <a:off x="4609713" y="48598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8" name="Google Shape;428;p43"/>
          <p:cNvSpPr txBox="1"/>
          <p:nvPr/>
        </p:nvSpPr>
        <p:spPr>
          <a:xfrm>
            <a:off x="4609875" y="62370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01</a:t>
            </a:r>
            <a:endParaRPr sz="1800">
              <a:solidFill>
                <a:schemeClr val="lt1"/>
              </a:solidFill>
              <a:latin typeface="Work Sans SemiBold"/>
              <a:ea typeface="Work Sans SemiBold"/>
              <a:cs typeface="Work Sans SemiBold"/>
              <a:sym typeface="Work Sans SemiBold"/>
            </a:endParaRPr>
          </a:p>
        </p:txBody>
      </p:sp>
      <p:sp>
        <p:nvSpPr>
          <p:cNvPr id="429" name="Google Shape;429;p43"/>
          <p:cNvSpPr txBox="1"/>
          <p:nvPr>
            <p:ph idx="1" type="subTitle"/>
          </p:nvPr>
        </p:nvSpPr>
        <p:spPr>
          <a:xfrm>
            <a:off x="5332475" y="486000"/>
            <a:ext cx="3439500" cy="53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30" name="Google Shape;430;p43"/>
          <p:cNvSpPr txBox="1"/>
          <p:nvPr>
            <p:ph idx="2" type="body"/>
          </p:nvPr>
        </p:nvSpPr>
        <p:spPr>
          <a:xfrm>
            <a:off x="5332475" y="1064350"/>
            <a:ext cx="3439500" cy="66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1" name="Google Shape;431;p43"/>
          <p:cNvSpPr/>
          <p:nvPr/>
        </p:nvSpPr>
        <p:spPr>
          <a:xfrm>
            <a:off x="4610013" y="1885063"/>
            <a:ext cx="535200" cy="53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32" name="Google Shape;432;p43"/>
          <p:cNvSpPr txBox="1"/>
          <p:nvPr/>
        </p:nvSpPr>
        <p:spPr>
          <a:xfrm>
            <a:off x="4610175" y="2022775"/>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02</a:t>
            </a:r>
            <a:endParaRPr sz="1800">
              <a:solidFill>
                <a:schemeClr val="lt1"/>
              </a:solidFill>
              <a:latin typeface="Work Sans SemiBold"/>
              <a:ea typeface="Work Sans SemiBold"/>
              <a:cs typeface="Work Sans SemiBold"/>
              <a:sym typeface="Work Sans SemiBold"/>
            </a:endParaRPr>
          </a:p>
        </p:txBody>
      </p:sp>
      <p:sp>
        <p:nvSpPr>
          <p:cNvPr id="433" name="Google Shape;433;p43"/>
          <p:cNvSpPr txBox="1"/>
          <p:nvPr>
            <p:ph idx="3" type="subTitle"/>
          </p:nvPr>
        </p:nvSpPr>
        <p:spPr>
          <a:xfrm>
            <a:off x="5332775" y="1885075"/>
            <a:ext cx="3439500" cy="53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34" name="Google Shape;434;p43"/>
          <p:cNvSpPr txBox="1"/>
          <p:nvPr>
            <p:ph idx="4" type="body"/>
          </p:nvPr>
        </p:nvSpPr>
        <p:spPr>
          <a:xfrm>
            <a:off x="5332775" y="2463425"/>
            <a:ext cx="3439500" cy="66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5" name="Google Shape;435;p43"/>
          <p:cNvSpPr/>
          <p:nvPr/>
        </p:nvSpPr>
        <p:spPr>
          <a:xfrm>
            <a:off x="4609863" y="3414038"/>
            <a:ext cx="535200" cy="53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36" name="Google Shape;436;p43"/>
          <p:cNvSpPr txBox="1"/>
          <p:nvPr/>
        </p:nvSpPr>
        <p:spPr>
          <a:xfrm>
            <a:off x="4610025" y="355175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03</a:t>
            </a:r>
            <a:endParaRPr sz="1800">
              <a:solidFill>
                <a:schemeClr val="lt1"/>
              </a:solidFill>
              <a:latin typeface="Work Sans SemiBold"/>
              <a:ea typeface="Work Sans SemiBold"/>
              <a:cs typeface="Work Sans SemiBold"/>
              <a:sym typeface="Work Sans SemiBold"/>
            </a:endParaRPr>
          </a:p>
        </p:txBody>
      </p:sp>
      <p:sp>
        <p:nvSpPr>
          <p:cNvPr id="437" name="Google Shape;437;p43"/>
          <p:cNvSpPr txBox="1"/>
          <p:nvPr>
            <p:ph idx="5" type="subTitle"/>
          </p:nvPr>
        </p:nvSpPr>
        <p:spPr>
          <a:xfrm>
            <a:off x="5332625" y="3414050"/>
            <a:ext cx="3439500" cy="53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38" name="Google Shape;438;p43"/>
          <p:cNvSpPr txBox="1"/>
          <p:nvPr>
            <p:ph idx="6" type="body"/>
          </p:nvPr>
        </p:nvSpPr>
        <p:spPr>
          <a:xfrm>
            <a:off x="5332625" y="3992400"/>
            <a:ext cx="3439500" cy="66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9" name="Google Shape;439;p43"/>
          <p:cNvSpPr txBox="1"/>
          <p:nvPr>
            <p:ph type="title"/>
          </p:nvPr>
        </p:nvSpPr>
        <p:spPr>
          <a:xfrm>
            <a:off x="391650" y="483600"/>
            <a:ext cx="35001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40" name="Google Shape;440;p43"/>
          <p:cNvSpPr/>
          <p:nvPr/>
        </p:nvSpPr>
        <p:spPr>
          <a:xfrm>
            <a:off x="0" y="3571200"/>
            <a:ext cx="1580700" cy="1572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a:off x="1580700" y="3158700"/>
            <a:ext cx="414600" cy="41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p:cSld name="CUSTOM_19">
    <p:spTree>
      <p:nvGrpSpPr>
        <p:cNvPr id="442" name="Shape 442"/>
        <p:cNvGrpSpPr/>
        <p:nvPr/>
      </p:nvGrpSpPr>
      <p:grpSpPr>
        <a:xfrm>
          <a:off x="0" y="0"/>
          <a:ext cx="0" cy="0"/>
          <a:chOff x="0" y="0"/>
          <a:chExt cx="0" cy="0"/>
        </a:xfrm>
      </p:grpSpPr>
      <p:sp>
        <p:nvSpPr>
          <p:cNvPr id="443" name="Google Shape;443;p44"/>
          <p:cNvSpPr/>
          <p:nvPr/>
        </p:nvSpPr>
        <p:spPr>
          <a:xfrm>
            <a:off x="3937000" y="139750"/>
            <a:ext cx="4862100" cy="111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4"/>
          <p:cNvSpPr/>
          <p:nvPr/>
        </p:nvSpPr>
        <p:spPr>
          <a:xfrm>
            <a:off x="3937000" y="1389800"/>
            <a:ext cx="4862100" cy="111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
          <p:cNvSpPr/>
          <p:nvPr/>
        </p:nvSpPr>
        <p:spPr>
          <a:xfrm>
            <a:off x="3937000" y="2639850"/>
            <a:ext cx="4862100" cy="111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4"/>
          <p:cNvSpPr/>
          <p:nvPr/>
        </p:nvSpPr>
        <p:spPr>
          <a:xfrm>
            <a:off x="3937000" y="3889900"/>
            <a:ext cx="4862100" cy="111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
          <p:cNvSpPr/>
          <p:nvPr/>
        </p:nvSpPr>
        <p:spPr>
          <a:xfrm>
            <a:off x="4210588" y="42848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48" name="Google Shape;448;p44"/>
          <p:cNvSpPr txBox="1"/>
          <p:nvPr/>
        </p:nvSpPr>
        <p:spPr>
          <a:xfrm>
            <a:off x="4210750" y="56620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01</a:t>
            </a:r>
            <a:endParaRPr sz="1800">
              <a:solidFill>
                <a:schemeClr val="lt1"/>
              </a:solidFill>
              <a:latin typeface="Work Sans SemiBold"/>
              <a:ea typeface="Work Sans SemiBold"/>
              <a:cs typeface="Work Sans SemiBold"/>
              <a:sym typeface="Work Sans SemiBold"/>
            </a:endParaRPr>
          </a:p>
        </p:txBody>
      </p:sp>
      <p:sp>
        <p:nvSpPr>
          <p:cNvPr id="449" name="Google Shape;449;p44"/>
          <p:cNvSpPr txBox="1"/>
          <p:nvPr>
            <p:ph idx="1" type="subTitle"/>
          </p:nvPr>
        </p:nvSpPr>
        <p:spPr>
          <a:xfrm>
            <a:off x="4869825" y="266350"/>
            <a:ext cx="3775200" cy="36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50" name="Google Shape;450;p44"/>
          <p:cNvSpPr txBox="1"/>
          <p:nvPr>
            <p:ph idx="2" type="body"/>
          </p:nvPr>
        </p:nvSpPr>
        <p:spPr>
          <a:xfrm>
            <a:off x="4869825" y="635950"/>
            <a:ext cx="3775200" cy="489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1" name="Google Shape;451;p44"/>
          <p:cNvSpPr/>
          <p:nvPr/>
        </p:nvSpPr>
        <p:spPr>
          <a:xfrm>
            <a:off x="4150825" y="167853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52" name="Google Shape;452;p44"/>
          <p:cNvSpPr txBox="1"/>
          <p:nvPr/>
        </p:nvSpPr>
        <p:spPr>
          <a:xfrm>
            <a:off x="4150988" y="181625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02</a:t>
            </a:r>
            <a:endParaRPr sz="1800">
              <a:solidFill>
                <a:schemeClr val="lt1"/>
              </a:solidFill>
              <a:latin typeface="Work Sans SemiBold"/>
              <a:ea typeface="Work Sans SemiBold"/>
              <a:cs typeface="Work Sans SemiBold"/>
              <a:sym typeface="Work Sans SemiBold"/>
            </a:endParaRPr>
          </a:p>
        </p:txBody>
      </p:sp>
      <p:sp>
        <p:nvSpPr>
          <p:cNvPr id="453" name="Google Shape;453;p44"/>
          <p:cNvSpPr txBox="1"/>
          <p:nvPr>
            <p:ph idx="3" type="subTitle"/>
          </p:nvPr>
        </p:nvSpPr>
        <p:spPr>
          <a:xfrm>
            <a:off x="4810063" y="1516400"/>
            <a:ext cx="3775200" cy="36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54" name="Google Shape;454;p44"/>
          <p:cNvSpPr txBox="1"/>
          <p:nvPr>
            <p:ph idx="4" type="body"/>
          </p:nvPr>
        </p:nvSpPr>
        <p:spPr>
          <a:xfrm>
            <a:off x="4810063" y="1886000"/>
            <a:ext cx="3775200" cy="489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5" name="Google Shape;455;p44"/>
          <p:cNvSpPr/>
          <p:nvPr/>
        </p:nvSpPr>
        <p:spPr>
          <a:xfrm>
            <a:off x="4150825" y="292858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56" name="Google Shape;456;p44"/>
          <p:cNvSpPr txBox="1"/>
          <p:nvPr/>
        </p:nvSpPr>
        <p:spPr>
          <a:xfrm>
            <a:off x="4150988" y="306630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03</a:t>
            </a:r>
            <a:endParaRPr sz="1800">
              <a:solidFill>
                <a:schemeClr val="lt1"/>
              </a:solidFill>
              <a:latin typeface="Work Sans SemiBold"/>
              <a:ea typeface="Work Sans SemiBold"/>
              <a:cs typeface="Work Sans SemiBold"/>
              <a:sym typeface="Work Sans SemiBold"/>
            </a:endParaRPr>
          </a:p>
        </p:txBody>
      </p:sp>
      <p:sp>
        <p:nvSpPr>
          <p:cNvPr id="457" name="Google Shape;457;p44"/>
          <p:cNvSpPr txBox="1"/>
          <p:nvPr>
            <p:ph idx="5" type="subTitle"/>
          </p:nvPr>
        </p:nvSpPr>
        <p:spPr>
          <a:xfrm>
            <a:off x="4810063" y="2766450"/>
            <a:ext cx="3775200" cy="36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58" name="Google Shape;458;p44"/>
          <p:cNvSpPr txBox="1"/>
          <p:nvPr>
            <p:ph idx="6" type="body"/>
          </p:nvPr>
        </p:nvSpPr>
        <p:spPr>
          <a:xfrm>
            <a:off x="4810063" y="3136050"/>
            <a:ext cx="3775200" cy="489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9" name="Google Shape;459;p44"/>
          <p:cNvSpPr/>
          <p:nvPr/>
        </p:nvSpPr>
        <p:spPr>
          <a:xfrm>
            <a:off x="4150825" y="4178638"/>
            <a:ext cx="535200" cy="53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0" name="Google Shape;460;p44"/>
          <p:cNvSpPr txBox="1"/>
          <p:nvPr/>
        </p:nvSpPr>
        <p:spPr>
          <a:xfrm>
            <a:off x="4150988" y="4316350"/>
            <a:ext cx="535200" cy="2598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800">
                <a:solidFill>
                  <a:schemeClr val="lt1"/>
                </a:solidFill>
                <a:latin typeface="Work Sans SemiBold"/>
                <a:ea typeface="Work Sans SemiBold"/>
                <a:cs typeface="Work Sans SemiBold"/>
                <a:sym typeface="Work Sans SemiBold"/>
              </a:rPr>
              <a:t> 04</a:t>
            </a:r>
            <a:endParaRPr sz="1800">
              <a:solidFill>
                <a:schemeClr val="lt1"/>
              </a:solidFill>
              <a:latin typeface="Work Sans SemiBold"/>
              <a:ea typeface="Work Sans SemiBold"/>
              <a:cs typeface="Work Sans SemiBold"/>
              <a:sym typeface="Work Sans SemiBold"/>
            </a:endParaRPr>
          </a:p>
        </p:txBody>
      </p:sp>
      <p:sp>
        <p:nvSpPr>
          <p:cNvPr id="461" name="Google Shape;461;p44"/>
          <p:cNvSpPr txBox="1"/>
          <p:nvPr>
            <p:ph idx="7" type="subTitle"/>
          </p:nvPr>
        </p:nvSpPr>
        <p:spPr>
          <a:xfrm>
            <a:off x="4810063" y="4016500"/>
            <a:ext cx="3775200" cy="36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62" name="Google Shape;462;p44"/>
          <p:cNvSpPr txBox="1"/>
          <p:nvPr>
            <p:ph idx="8" type="body"/>
          </p:nvPr>
        </p:nvSpPr>
        <p:spPr>
          <a:xfrm>
            <a:off x="4810063" y="4386100"/>
            <a:ext cx="3775200" cy="489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63" name="Google Shape;463;p44"/>
          <p:cNvSpPr txBox="1"/>
          <p:nvPr>
            <p:ph type="title"/>
          </p:nvPr>
        </p:nvSpPr>
        <p:spPr>
          <a:xfrm>
            <a:off x="464225" y="2301750"/>
            <a:ext cx="3019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64" name="Google Shape;464;p44"/>
          <p:cNvSpPr/>
          <p:nvPr/>
        </p:nvSpPr>
        <p:spPr>
          <a:xfrm flipH="1" rot="10800000">
            <a:off x="0" y="-4"/>
            <a:ext cx="1041900" cy="1036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flipH="1" rot="10800000">
            <a:off x="1042036" y="1036625"/>
            <a:ext cx="273300" cy="27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
  <p:cSld name="CUSTOM_20">
    <p:spTree>
      <p:nvGrpSpPr>
        <p:cNvPr id="466" name="Shape 466"/>
        <p:cNvGrpSpPr/>
        <p:nvPr/>
      </p:nvGrpSpPr>
      <p:grpSpPr>
        <a:xfrm>
          <a:off x="0" y="0"/>
          <a:ext cx="0" cy="0"/>
          <a:chOff x="0" y="0"/>
          <a:chExt cx="0" cy="0"/>
        </a:xfrm>
      </p:grpSpPr>
      <p:sp>
        <p:nvSpPr>
          <p:cNvPr id="467" name="Google Shape;467;p45"/>
          <p:cNvSpPr/>
          <p:nvPr/>
        </p:nvSpPr>
        <p:spPr>
          <a:xfrm>
            <a:off x="353775" y="2105713"/>
            <a:ext cx="1965600" cy="9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a:off x="2516757" y="2105713"/>
            <a:ext cx="1965600" cy="9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a:off x="4679738" y="2105713"/>
            <a:ext cx="1965600" cy="9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p:nvPr/>
        </p:nvSpPr>
        <p:spPr>
          <a:xfrm>
            <a:off x="6842720" y="2105713"/>
            <a:ext cx="1965600" cy="90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
          <p:cNvSpPr txBox="1"/>
          <p:nvPr>
            <p:ph idx="1" type="subTitle"/>
          </p:nvPr>
        </p:nvSpPr>
        <p:spPr>
          <a:xfrm>
            <a:off x="353775" y="2381488"/>
            <a:ext cx="1965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72" name="Google Shape;472;p45"/>
          <p:cNvSpPr txBox="1"/>
          <p:nvPr>
            <p:ph idx="2" type="body"/>
          </p:nvPr>
        </p:nvSpPr>
        <p:spPr>
          <a:xfrm>
            <a:off x="353775" y="2995005"/>
            <a:ext cx="1965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3" name="Google Shape;473;p45"/>
          <p:cNvSpPr/>
          <p:nvPr/>
        </p:nvSpPr>
        <p:spPr>
          <a:xfrm>
            <a:off x="353776" y="1451039"/>
            <a:ext cx="468900" cy="46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4" name="Google Shape;474;p45"/>
          <p:cNvSpPr txBox="1"/>
          <p:nvPr/>
        </p:nvSpPr>
        <p:spPr>
          <a:xfrm>
            <a:off x="353919" y="1571721"/>
            <a:ext cx="468900" cy="2277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01</a:t>
            </a:r>
            <a:endParaRPr>
              <a:solidFill>
                <a:schemeClr val="lt1"/>
              </a:solidFill>
              <a:latin typeface="Work Sans SemiBold"/>
              <a:ea typeface="Work Sans SemiBold"/>
              <a:cs typeface="Work Sans SemiBold"/>
              <a:sym typeface="Work Sans SemiBold"/>
            </a:endParaRPr>
          </a:p>
        </p:txBody>
      </p:sp>
      <p:sp>
        <p:nvSpPr>
          <p:cNvPr id="475" name="Google Shape;475;p45"/>
          <p:cNvSpPr txBox="1"/>
          <p:nvPr>
            <p:ph idx="3" type="subTitle"/>
          </p:nvPr>
        </p:nvSpPr>
        <p:spPr>
          <a:xfrm>
            <a:off x="2516763" y="2381488"/>
            <a:ext cx="1965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76" name="Google Shape;476;p45"/>
          <p:cNvSpPr txBox="1"/>
          <p:nvPr>
            <p:ph idx="4" type="body"/>
          </p:nvPr>
        </p:nvSpPr>
        <p:spPr>
          <a:xfrm>
            <a:off x="2516763" y="2995005"/>
            <a:ext cx="1965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7" name="Google Shape;477;p45"/>
          <p:cNvSpPr/>
          <p:nvPr/>
        </p:nvSpPr>
        <p:spPr>
          <a:xfrm>
            <a:off x="2516764" y="1451039"/>
            <a:ext cx="468900" cy="46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8" name="Google Shape;478;p45"/>
          <p:cNvSpPr txBox="1"/>
          <p:nvPr/>
        </p:nvSpPr>
        <p:spPr>
          <a:xfrm>
            <a:off x="2516906" y="1571721"/>
            <a:ext cx="468900" cy="2277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02</a:t>
            </a:r>
            <a:endParaRPr>
              <a:solidFill>
                <a:schemeClr val="lt1"/>
              </a:solidFill>
              <a:latin typeface="Work Sans SemiBold"/>
              <a:ea typeface="Work Sans SemiBold"/>
              <a:cs typeface="Work Sans SemiBold"/>
              <a:sym typeface="Work Sans SemiBold"/>
            </a:endParaRPr>
          </a:p>
        </p:txBody>
      </p:sp>
      <p:sp>
        <p:nvSpPr>
          <p:cNvPr id="479" name="Google Shape;479;p45"/>
          <p:cNvSpPr txBox="1"/>
          <p:nvPr>
            <p:ph idx="5" type="subTitle"/>
          </p:nvPr>
        </p:nvSpPr>
        <p:spPr>
          <a:xfrm>
            <a:off x="4679750" y="2381488"/>
            <a:ext cx="1965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80" name="Google Shape;480;p45"/>
          <p:cNvSpPr txBox="1"/>
          <p:nvPr>
            <p:ph idx="6" type="body"/>
          </p:nvPr>
        </p:nvSpPr>
        <p:spPr>
          <a:xfrm>
            <a:off x="4679750" y="2995005"/>
            <a:ext cx="1965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1" name="Google Shape;481;p45"/>
          <p:cNvSpPr/>
          <p:nvPr/>
        </p:nvSpPr>
        <p:spPr>
          <a:xfrm>
            <a:off x="4679751" y="1451039"/>
            <a:ext cx="468900" cy="46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82" name="Google Shape;482;p45"/>
          <p:cNvSpPr txBox="1"/>
          <p:nvPr/>
        </p:nvSpPr>
        <p:spPr>
          <a:xfrm>
            <a:off x="4679894" y="1571721"/>
            <a:ext cx="468900" cy="2277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03</a:t>
            </a:r>
            <a:endParaRPr>
              <a:solidFill>
                <a:schemeClr val="lt1"/>
              </a:solidFill>
              <a:latin typeface="Work Sans SemiBold"/>
              <a:ea typeface="Work Sans SemiBold"/>
              <a:cs typeface="Work Sans SemiBold"/>
              <a:sym typeface="Work Sans SemiBold"/>
            </a:endParaRPr>
          </a:p>
        </p:txBody>
      </p:sp>
      <p:sp>
        <p:nvSpPr>
          <p:cNvPr id="483" name="Google Shape;483;p45"/>
          <p:cNvSpPr txBox="1"/>
          <p:nvPr>
            <p:ph idx="7" type="subTitle"/>
          </p:nvPr>
        </p:nvSpPr>
        <p:spPr>
          <a:xfrm>
            <a:off x="6842750" y="2381488"/>
            <a:ext cx="1965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484" name="Google Shape;484;p45"/>
          <p:cNvSpPr txBox="1"/>
          <p:nvPr>
            <p:ph idx="8" type="body"/>
          </p:nvPr>
        </p:nvSpPr>
        <p:spPr>
          <a:xfrm>
            <a:off x="6842750" y="2995005"/>
            <a:ext cx="1965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5" name="Google Shape;485;p45"/>
          <p:cNvSpPr/>
          <p:nvPr/>
        </p:nvSpPr>
        <p:spPr>
          <a:xfrm>
            <a:off x="6842751" y="1451039"/>
            <a:ext cx="468900" cy="46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86" name="Google Shape;486;p45"/>
          <p:cNvSpPr txBox="1"/>
          <p:nvPr/>
        </p:nvSpPr>
        <p:spPr>
          <a:xfrm>
            <a:off x="6842894" y="1571721"/>
            <a:ext cx="468900" cy="2277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04</a:t>
            </a:r>
            <a:endParaRPr>
              <a:solidFill>
                <a:schemeClr val="lt1"/>
              </a:solidFill>
              <a:latin typeface="Work Sans SemiBold"/>
              <a:ea typeface="Work Sans SemiBold"/>
              <a:cs typeface="Work Sans SemiBold"/>
              <a:sym typeface="Work Sans SemiBold"/>
            </a:endParaRPr>
          </a:p>
        </p:txBody>
      </p:sp>
      <p:sp>
        <p:nvSpPr>
          <p:cNvPr id="487" name="Google Shape;487;p45"/>
          <p:cNvSpPr txBox="1"/>
          <p:nvPr>
            <p:ph type="title"/>
          </p:nvPr>
        </p:nvSpPr>
        <p:spPr>
          <a:xfrm>
            <a:off x="353925" y="494100"/>
            <a:ext cx="84543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488" name="Google Shape;488;p45"/>
          <p:cNvSpPr/>
          <p:nvPr/>
        </p:nvSpPr>
        <p:spPr>
          <a:xfrm rot="10800000">
            <a:off x="7576100" y="1775"/>
            <a:ext cx="1323900" cy="126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rot="10800000">
            <a:off x="8900000" y="1266000"/>
            <a:ext cx="2589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rot="10800000">
            <a:off x="539700" y="4434725"/>
            <a:ext cx="747300" cy="71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21">
    <p:spTree>
      <p:nvGrpSpPr>
        <p:cNvPr id="491" name="Shape 491"/>
        <p:cNvGrpSpPr/>
        <p:nvPr/>
      </p:nvGrpSpPr>
      <p:grpSpPr>
        <a:xfrm>
          <a:off x="0" y="0"/>
          <a:ext cx="0" cy="0"/>
          <a:chOff x="0" y="0"/>
          <a:chExt cx="0" cy="0"/>
        </a:xfrm>
      </p:grpSpPr>
      <p:cxnSp>
        <p:nvCxnSpPr>
          <p:cNvPr id="492" name="Google Shape;492;p46"/>
          <p:cNvCxnSpPr/>
          <p:nvPr/>
        </p:nvCxnSpPr>
        <p:spPr>
          <a:xfrm>
            <a:off x="0" y="1714250"/>
            <a:ext cx="9308400" cy="0"/>
          </a:xfrm>
          <a:prstGeom prst="straightConnector1">
            <a:avLst/>
          </a:prstGeom>
          <a:noFill/>
          <a:ln cap="flat" cmpd="sng" w="9525">
            <a:solidFill>
              <a:schemeClr val="lt2"/>
            </a:solidFill>
            <a:prstDash val="solid"/>
            <a:round/>
            <a:headEnd len="med" w="med" type="none"/>
            <a:tailEnd len="med" w="med" type="none"/>
          </a:ln>
        </p:spPr>
      </p:cxnSp>
      <p:sp>
        <p:nvSpPr>
          <p:cNvPr id="493" name="Google Shape;493;p46"/>
          <p:cNvSpPr/>
          <p:nvPr/>
        </p:nvSpPr>
        <p:spPr>
          <a:xfrm>
            <a:off x="352789" y="1363824"/>
            <a:ext cx="712200" cy="712200"/>
          </a:xfrm>
          <a:prstGeom prst="roundRect">
            <a:avLst>
              <a:gd fmla="val 0" name="adj"/>
            </a:avLst>
          </a:prstGeom>
          <a:solidFill>
            <a:schemeClr val="accen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p:nvPr/>
        </p:nvSpPr>
        <p:spPr>
          <a:xfrm>
            <a:off x="2660514" y="1363824"/>
            <a:ext cx="712200" cy="712200"/>
          </a:xfrm>
          <a:prstGeom prst="roundRect">
            <a:avLst>
              <a:gd fmla="val 0" name="adj"/>
            </a:avLst>
          </a:prstGeom>
          <a:solidFill>
            <a:schemeClr val="accen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a:off x="4953464" y="1363824"/>
            <a:ext cx="712200" cy="712200"/>
          </a:xfrm>
          <a:prstGeom prst="roundRect">
            <a:avLst>
              <a:gd fmla="val 0" name="adj"/>
            </a:avLst>
          </a:prstGeom>
          <a:solidFill>
            <a:schemeClr val="accen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7199989" y="1363824"/>
            <a:ext cx="712200" cy="712200"/>
          </a:xfrm>
          <a:prstGeom prst="roundRect">
            <a:avLst>
              <a:gd fmla="val 0" name="adj"/>
            </a:avLst>
          </a:prstGeom>
          <a:solidFill>
            <a:schemeClr val="accent1"/>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txBox="1"/>
          <p:nvPr/>
        </p:nvSpPr>
        <p:spPr>
          <a:xfrm>
            <a:off x="352800" y="1363825"/>
            <a:ext cx="712200" cy="7122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2200">
                <a:solidFill>
                  <a:schemeClr val="lt1"/>
                </a:solidFill>
                <a:latin typeface="Work Sans SemiBold"/>
                <a:ea typeface="Work Sans SemiBold"/>
                <a:cs typeface="Work Sans SemiBold"/>
                <a:sym typeface="Work Sans SemiBold"/>
              </a:rPr>
              <a:t> 01</a:t>
            </a:r>
            <a:endParaRPr sz="2200">
              <a:solidFill>
                <a:schemeClr val="lt1"/>
              </a:solidFill>
              <a:latin typeface="Work Sans SemiBold"/>
              <a:ea typeface="Work Sans SemiBold"/>
              <a:cs typeface="Work Sans SemiBold"/>
              <a:sym typeface="Work Sans SemiBold"/>
            </a:endParaRPr>
          </a:p>
        </p:txBody>
      </p:sp>
      <p:sp>
        <p:nvSpPr>
          <p:cNvPr id="498" name="Google Shape;498;p46"/>
          <p:cNvSpPr txBox="1"/>
          <p:nvPr/>
        </p:nvSpPr>
        <p:spPr>
          <a:xfrm>
            <a:off x="2653138" y="1363825"/>
            <a:ext cx="712200" cy="7122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2200">
                <a:solidFill>
                  <a:schemeClr val="lt1"/>
                </a:solidFill>
                <a:latin typeface="Work Sans SemiBold"/>
                <a:ea typeface="Work Sans SemiBold"/>
                <a:cs typeface="Work Sans SemiBold"/>
                <a:sym typeface="Work Sans SemiBold"/>
              </a:rPr>
              <a:t> 02</a:t>
            </a:r>
            <a:endParaRPr sz="2200">
              <a:solidFill>
                <a:schemeClr val="lt1"/>
              </a:solidFill>
              <a:latin typeface="Work Sans SemiBold"/>
              <a:ea typeface="Work Sans SemiBold"/>
              <a:cs typeface="Work Sans SemiBold"/>
              <a:sym typeface="Work Sans SemiBold"/>
            </a:endParaRPr>
          </a:p>
        </p:txBody>
      </p:sp>
      <p:sp>
        <p:nvSpPr>
          <p:cNvPr id="499" name="Google Shape;499;p46"/>
          <p:cNvSpPr txBox="1"/>
          <p:nvPr/>
        </p:nvSpPr>
        <p:spPr>
          <a:xfrm>
            <a:off x="4968238" y="1358150"/>
            <a:ext cx="712200" cy="7122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2200">
                <a:solidFill>
                  <a:schemeClr val="lt1"/>
                </a:solidFill>
                <a:latin typeface="Work Sans SemiBold"/>
                <a:ea typeface="Work Sans SemiBold"/>
                <a:cs typeface="Work Sans SemiBold"/>
                <a:sym typeface="Work Sans SemiBold"/>
              </a:rPr>
              <a:t> 03</a:t>
            </a:r>
            <a:endParaRPr sz="2200">
              <a:solidFill>
                <a:schemeClr val="lt1"/>
              </a:solidFill>
              <a:latin typeface="Work Sans SemiBold"/>
              <a:ea typeface="Work Sans SemiBold"/>
              <a:cs typeface="Work Sans SemiBold"/>
              <a:sym typeface="Work Sans SemiBold"/>
            </a:endParaRPr>
          </a:p>
        </p:txBody>
      </p:sp>
      <p:sp>
        <p:nvSpPr>
          <p:cNvPr id="500" name="Google Shape;500;p46"/>
          <p:cNvSpPr txBox="1"/>
          <p:nvPr/>
        </p:nvSpPr>
        <p:spPr>
          <a:xfrm>
            <a:off x="7199988" y="1358150"/>
            <a:ext cx="712200" cy="7122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2200">
                <a:solidFill>
                  <a:schemeClr val="lt1"/>
                </a:solidFill>
                <a:latin typeface="Work Sans SemiBold"/>
                <a:ea typeface="Work Sans SemiBold"/>
                <a:cs typeface="Work Sans SemiBold"/>
                <a:sym typeface="Work Sans SemiBold"/>
              </a:rPr>
              <a:t> 04</a:t>
            </a:r>
            <a:endParaRPr sz="2200">
              <a:solidFill>
                <a:schemeClr val="lt1"/>
              </a:solidFill>
              <a:latin typeface="Work Sans SemiBold"/>
              <a:ea typeface="Work Sans SemiBold"/>
              <a:cs typeface="Work Sans SemiBold"/>
              <a:sym typeface="Work Sans SemiBold"/>
            </a:endParaRPr>
          </a:p>
        </p:txBody>
      </p:sp>
      <p:sp>
        <p:nvSpPr>
          <p:cNvPr id="501" name="Google Shape;501;p46"/>
          <p:cNvSpPr txBox="1"/>
          <p:nvPr>
            <p:ph idx="1" type="subTitle"/>
          </p:nvPr>
        </p:nvSpPr>
        <p:spPr>
          <a:xfrm>
            <a:off x="352800" y="2272625"/>
            <a:ext cx="1857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02" name="Google Shape;502;p46"/>
          <p:cNvSpPr txBox="1"/>
          <p:nvPr>
            <p:ph idx="2" type="body"/>
          </p:nvPr>
        </p:nvSpPr>
        <p:spPr>
          <a:xfrm>
            <a:off x="352800" y="2886136"/>
            <a:ext cx="1857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3" name="Google Shape;503;p46"/>
          <p:cNvSpPr txBox="1"/>
          <p:nvPr>
            <p:ph idx="3" type="subTitle"/>
          </p:nvPr>
        </p:nvSpPr>
        <p:spPr>
          <a:xfrm>
            <a:off x="2660519" y="2272625"/>
            <a:ext cx="1857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04" name="Google Shape;504;p46"/>
          <p:cNvSpPr txBox="1"/>
          <p:nvPr>
            <p:ph idx="4" type="body"/>
          </p:nvPr>
        </p:nvSpPr>
        <p:spPr>
          <a:xfrm>
            <a:off x="2660519" y="2886136"/>
            <a:ext cx="1857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5" name="Google Shape;505;p46"/>
          <p:cNvSpPr txBox="1"/>
          <p:nvPr>
            <p:ph idx="5" type="subTitle"/>
          </p:nvPr>
        </p:nvSpPr>
        <p:spPr>
          <a:xfrm>
            <a:off x="4953475" y="2272625"/>
            <a:ext cx="1857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06" name="Google Shape;506;p46"/>
          <p:cNvSpPr txBox="1"/>
          <p:nvPr>
            <p:ph idx="6" type="body"/>
          </p:nvPr>
        </p:nvSpPr>
        <p:spPr>
          <a:xfrm>
            <a:off x="4953475" y="2886136"/>
            <a:ext cx="1857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7" name="Google Shape;507;p46"/>
          <p:cNvSpPr txBox="1"/>
          <p:nvPr>
            <p:ph idx="7" type="subTitle"/>
          </p:nvPr>
        </p:nvSpPr>
        <p:spPr>
          <a:xfrm>
            <a:off x="7200007" y="2272625"/>
            <a:ext cx="18576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08" name="Google Shape;508;p46"/>
          <p:cNvSpPr txBox="1"/>
          <p:nvPr>
            <p:ph idx="8" type="body"/>
          </p:nvPr>
        </p:nvSpPr>
        <p:spPr>
          <a:xfrm>
            <a:off x="7200007" y="2886136"/>
            <a:ext cx="1857600" cy="1055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9" name="Google Shape;509;p46"/>
          <p:cNvSpPr txBox="1"/>
          <p:nvPr>
            <p:ph type="title"/>
          </p:nvPr>
        </p:nvSpPr>
        <p:spPr>
          <a:xfrm>
            <a:off x="353925" y="494100"/>
            <a:ext cx="84543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510" name="Google Shape;510;p46"/>
          <p:cNvSpPr/>
          <p:nvPr/>
        </p:nvSpPr>
        <p:spPr>
          <a:xfrm rot="10800000">
            <a:off x="6" y="3982616"/>
            <a:ext cx="1052700" cy="10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rot="10800000">
            <a:off x="1052747" y="4987675"/>
            <a:ext cx="205800" cy="196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rot="10800000">
            <a:off x="8091306" y="-9"/>
            <a:ext cx="1052700" cy="1005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22">
    <p:spTree>
      <p:nvGrpSpPr>
        <p:cNvPr id="513" name="Shape 513"/>
        <p:cNvGrpSpPr/>
        <p:nvPr/>
      </p:nvGrpSpPr>
      <p:grpSpPr>
        <a:xfrm>
          <a:off x="0" y="0"/>
          <a:ext cx="0" cy="0"/>
          <a:chOff x="0" y="0"/>
          <a:chExt cx="0" cy="0"/>
        </a:xfrm>
      </p:grpSpPr>
      <p:sp>
        <p:nvSpPr>
          <p:cNvPr id="514" name="Google Shape;514;p47"/>
          <p:cNvSpPr/>
          <p:nvPr/>
        </p:nvSpPr>
        <p:spPr>
          <a:xfrm>
            <a:off x="356312" y="1355968"/>
            <a:ext cx="1579200" cy="293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47"/>
          <p:cNvSpPr/>
          <p:nvPr/>
        </p:nvSpPr>
        <p:spPr>
          <a:xfrm rot="10800000">
            <a:off x="356582" y="1355848"/>
            <a:ext cx="524100" cy="6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txBox="1"/>
          <p:nvPr/>
        </p:nvSpPr>
        <p:spPr>
          <a:xfrm>
            <a:off x="429818" y="1430161"/>
            <a:ext cx="375600" cy="5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exend"/>
                <a:ea typeface="Lexend"/>
                <a:cs typeface="Lexend"/>
                <a:sym typeface="Lexend"/>
              </a:rPr>
              <a:t>01</a:t>
            </a:r>
            <a:endParaRPr b="1" sz="1100">
              <a:solidFill>
                <a:schemeClr val="lt1"/>
              </a:solidFill>
              <a:latin typeface="Lexend"/>
              <a:ea typeface="Lexend"/>
              <a:cs typeface="Lexend"/>
              <a:sym typeface="Lexend"/>
            </a:endParaRPr>
          </a:p>
        </p:txBody>
      </p:sp>
      <p:sp>
        <p:nvSpPr>
          <p:cNvPr id="517" name="Google Shape;517;p47"/>
          <p:cNvSpPr txBox="1"/>
          <p:nvPr>
            <p:ph idx="1" type="subTitle"/>
          </p:nvPr>
        </p:nvSpPr>
        <p:spPr>
          <a:xfrm>
            <a:off x="461118" y="2287725"/>
            <a:ext cx="1368000" cy="66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518" name="Google Shape;518;p47"/>
          <p:cNvSpPr txBox="1"/>
          <p:nvPr>
            <p:ph idx="2" type="body"/>
          </p:nvPr>
        </p:nvSpPr>
        <p:spPr>
          <a:xfrm>
            <a:off x="461118" y="3005901"/>
            <a:ext cx="1368000" cy="86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19" name="Google Shape;519;p47"/>
          <p:cNvSpPr/>
          <p:nvPr/>
        </p:nvSpPr>
        <p:spPr>
          <a:xfrm>
            <a:off x="2064833" y="1355993"/>
            <a:ext cx="1579200" cy="293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47"/>
          <p:cNvSpPr/>
          <p:nvPr/>
        </p:nvSpPr>
        <p:spPr>
          <a:xfrm rot="10800000">
            <a:off x="2065103" y="1355874"/>
            <a:ext cx="524100" cy="6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txBox="1"/>
          <p:nvPr/>
        </p:nvSpPr>
        <p:spPr>
          <a:xfrm>
            <a:off x="2138339" y="1430186"/>
            <a:ext cx="375600" cy="5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exend"/>
                <a:ea typeface="Lexend"/>
                <a:cs typeface="Lexend"/>
                <a:sym typeface="Lexend"/>
              </a:rPr>
              <a:t>02</a:t>
            </a:r>
            <a:endParaRPr b="1" sz="1100">
              <a:solidFill>
                <a:schemeClr val="lt1"/>
              </a:solidFill>
              <a:latin typeface="Lexend"/>
              <a:ea typeface="Lexend"/>
              <a:cs typeface="Lexend"/>
              <a:sym typeface="Lexend"/>
            </a:endParaRPr>
          </a:p>
        </p:txBody>
      </p:sp>
      <p:sp>
        <p:nvSpPr>
          <p:cNvPr id="522" name="Google Shape;522;p47"/>
          <p:cNvSpPr txBox="1"/>
          <p:nvPr>
            <p:ph idx="3" type="subTitle"/>
          </p:nvPr>
        </p:nvSpPr>
        <p:spPr>
          <a:xfrm>
            <a:off x="2170519" y="2287739"/>
            <a:ext cx="1368000" cy="66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523" name="Google Shape;523;p47"/>
          <p:cNvSpPr txBox="1"/>
          <p:nvPr>
            <p:ph idx="4" type="body"/>
          </p:nvPr>
        </p:nvSpPr>
        <p:spPr>
          <a:xfrm>
            <a:off x="2170519" y="3005879"/>
            <a:ext cx="1368000" cy="86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24" name="Google Shape;524;p47"/>
          <p:cNvSpPr/>
          <p:nvPr/>
        </p:nvSpPr>
        <p:spPr>
          <a:xfrm>
            <a:off x="3773329" y="1355980"/>
            <a:ext cx="1579200" cy="293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47"/>
          <p:cNvSpPr/>
          <p:nvPr/>
        </p:nvSpPr>
        <p:spPr>
          <a:xfrm rot="10800000">
            <a:off x="3773599" y="1355861"/>
            <a:ext cx="524100" cy="6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7"/>
          <p:cNvSpPr txBox="1"/>
          <p:nvPr/>
        </p:nvSpPr>
        <p:spPr>
          <a:xfrm>
            <a:off x="3846834" y="1430173"/>
            <a:ext cx="375600" cy="5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exend"/>
                <a:ea typeface="Lexend"/>
                <a:cs typeface="Lexend"/>
                <a:sym typeface="Lexend"/>
              </a:rPr>
              <a:t>03</a:t>
            </a:r>
            <a:endParaRPr b="1" sz="1100">
              <a:solidFill>
                <a:schemeClr val="lt1"/>
              </a:solidFill>
              <a:latin typeface="Lexend"/>
              <a:ea typeface="Lexend"/>
              <a:cs typeface="Lexend"/>
              <a:sym typeface="Lexend"/>
            </a:endParaRPr>
          </a:p>
        </p:txBody>
      </p:sp>
      <p:sp>
        <p:nvSpPr>
          <p:cNvPr id="527" name="Google Shape;527;p47"/>
          <p:cNvSpPr txBox="1"/>
          <p:nvPr>
            <p:ph idx="5" type="subTitle"/>
          </p:nvPr>
        </p:nvSpPr>
        <p:spPr>
          <a:xfrm>
            <a:off x="3879029" y="2287736"/>
            <a:ext cx="1368000" cy="66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528" name="Google Shape;528;p47"/>
          <p:cNvSpPr txBox="1"/>
          <p:nvPr>
            <p:ph idx="6" type="body"/>
          </p:nvPr>
        </p:nvSpPr>
        <p:spPr>
          <a:xfrm>
            <a:off x="3879029" y="3005876"/>
            <a:ext cx="1368000" cy="86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29" name="Google Shape;529;p47"/>
          <p:cNvSpPr/>
          <p:nvPr/>
        </p:nvSpPr>
        <p:spPr>
          <a:xfrm>
            <a:off x="5481850" y="1355993"/>
            <a:ext cx="1579200" cy="293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47"/>
          <p:cNvSpPr/>
          <p:nvPr/>
        </p:nvSpPr>
        <p:spPr>
          <a:xfrm rot="10800000">
            <a:off x="5482120" y="1355874"/>
            <a:ext cx="524100" cy="6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txBox="1"/>
          <p:nvPr/>
        </p:nvSpPr>
        <p:spPr>
          <a:xfrm>
            <a:off x="5555355" y="1430186"/>
            <a:ext cx="375600" cy="5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exend"/>
                <a:ea typeface="Lexend"/>
                <a:cs typeface="Lexend"/>
                <a:sym typeface="Lexend"/>
              </a:rPr>
              <a:t>04</a:t>
            </a:r>
            <a:endParaRPr b="1" sz="1100">
              <a:solidFill>
                <a:schemeClr val="lt1"/>
              </a:solidFill>
              <a:latin typeface="Lexend"/>
              <a:ea typeface="Lexend"/>
              <a:cs typeface="Lexend"/>
              <a:sym typeface="Lexend"/>
            </a:endParaRPr>
          </a:p>
        </p:txBody>
      </p:sp>
      <p:sp>
        <p:nvSpPr>
          <p:cNvPr id="532" name="Google Shape;532;p47"/>
          <p:cNvSpPr txBox="1"/>
          <p:nvPr>
            <p:ph idx="7" type="subTitle"/>
          </p:nvPr>
        </p:nvSpPr>
        <p:spPr>
          <a:xfrm>
            <a:off x="5588430" y="2287154"/>
            <a:ext cx="1368000" cy="66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533" name="Google Shape;533;p47"/>
          <p:cNvSpPr txBox="1"/>
          <p:nvPr>
            <p:ph idx="8" type="body"/>
          </p:nvPr>
        </p:nvSpPr>
        <p:spPr>
          <a:xfrm>
            <a:off x="5588430" y="3005294"/>
            <a:ext cx="1368000" cy="86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34" name="Google Shape;534;p47"/>
          <p:cNvSpPr/>
          <p:nvPr/>
        </p:nvSpPr>
        <p:spPr>
          <a:xfrm>
            <a:off x="7190345" y="1356273"/>
            <a:ext cx="1579200" cy="293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47"/>
          <p:cNvSpPr/>
          <p:nvPr/>
        </p:nvSpPr>
        <p:spPr>
          <a:xfrm rot="10800000">
            <a:off x="7190615" y="1356154"/>
            <a:ext cx="524100" cy="6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txBox="1"/>
          <p:nvPr/>
        </p:nvSpPr>
        <p:spPr>
          <a:xfrm>
            <a:off x="7263851" y="1430466"/>
            <a:ext cx="375600" cy="5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exend"/>
                <a:ea typeface="Lexend"/>
                <a:cs typeface="Lexend"/>
                <a:sym typeface="Lexend"/>
              </a:rPr>
              <a:t>05</a:t>
            </a:r>
            <a:endParaRPr b="1" sz="1100">
              <a:solidFill>
                <a:schemeClr val="lt1"/>
              </a:solidFill>
              <a:latin typeface="Lexend"/>
              <a:ea typeface="Lexend"/>
              <a:cs typeface="Lexend"/>
              <a:sym typeface="Lexend"/>
            </a:endParaRPr>
          </a:p>
        </p:txBody>
      </p:sp>
      <p:sp>
        <p:nvSpPr>
          <p:cNvPr id="537" name="Google Shape;537;p47"/>
          <p:cNvSpPr txBox="1"/>
          <p:nvPr>
            <p:ph idx="9" type="subTitle"/>
          </p:nvPr>
        </p:nvSpPr>
        <p:spPr>
          <a:xfrm>
            <a:off x="7296024" y="2287444"/>
            <a:ext cx="1368000" cy="66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1pPr>
            <a:lvl2pPr lvl="1">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2pPr>
            <a:lvl3pPr lvl="2">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3pPr>
            <a:lvl4pPr lvl="3">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4pPr>
            <a:lvl5pPr lvl="4">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5pPr>
            <a:lvl6pPr lvl="5">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6pPr>
            <a:lvl7pPr lvl="6">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7pPr>
            <a:lvl8pPr lvl="7">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8pPr>
            <a:lvl9pPr lvl="8">
              <a:lnSpc>
                <a:spcPct val="100000"/>
              </a:lnSpc>
              <a:spcBef>
                <a:spcPts val="0"/>
              </a:spcBef>
              <a:spcAft>
                <a:spcPts val="0"/>
              </a:spcAft>
              <a:buClr>
                <a:schemeClr val="lt1"/>
              </a:buClr>
              <a:buSzPts val="1400"/>
              <a:buFont typeface="Lexend SemiBold"/>
              <a:buNone/>
              <a:defRPr sz="1400">
                <a:solidFill>
                  <a:schemeClr val="lt1"/>
                </a:solidFill>
                <a:latin typeface="Lexend SemiBold"/>
                <a:ea typeface="Lexend SemiBold"/>
                <a:cs typeface="Lexend SemiBold"/>
                <a:sym typeface="Lexend SemiBold"/>
              </a:defRPr>
            </a:lvl9pPr>
          </a:lstStyle>
          <a:p/>
        </p:txBody>
      </p:sp>
      <p:sp>
        <p:nvSpPr>
          <p:cNvPr id="538" name="Google Shape;538;p47"/>
          <p:cNvSpPr txBox="1"/>
          <p:nvPr>
            <p:ph idx="13" type="body"/>
          </p:nvPr>
        </p:nvSpPr>
        <p:spPr>
          <a:xfrm>
            <a:off x="7296024" y="3005572"/>
            <a:ext cx="1368000" cy="86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39" name="Google Shape;539;p47"/>
          <p:cNvSpPr txBox="1"/>
          <p:nvPr>
            <p:ph type="title"/>
          </p:nvPr>
        </p:nvSpPr>
        <p:spPr>
          <a:xfrm>
            <a:off x="344850" y="702750"/>
            <a:ext cx="84543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540" name="Google Shape;540;p47"/>
          <p:cNvSpPr/>
          <p:nvPr/>
        </p:nvSpPr>
        <p:spPr>
          <a:xfrm>
            <a:off x="0" y="239138"/>
            <a:ext cx="1128000" cy="1122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rot="10800000">
            <a:off x="1128300" y="38"/>
            <a:ext cx="239700" cy="23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23">
    <p:spTree>
      <p:nvGrpSpPr>
        <p:cNvPr id="542" name="Shape 542"/>
        <p:cNvGrpSpPr/>
        <p:nvPr/>
      </p:nvGrpSpPr>
      <p:grpSpPr>
        <a:xfrm>
          <a:off x="0" y="0"/>
          <a:ext cx="0" cy="0"/>
          <a:chOff x="0" y="0"/>
          <a:chExt cx="0" cy="0"/>
        </a:xfrm>
      </p:grpSpPr>
      <p:sp>
        <p:nvSpPr>
          <p:cNvPr id="543" name="Google Shape;543;p48"/>
          <p:cNvSpPr/>
          <p:nvPr/>
        </p:nvSpPr>
        <p:spPr>
          <a:xfrm>
            <a:off x="1038562" y="1419476"/>
            <a:ext cx="536700" cy="53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44" name="Google Shape;544;p48"/>
          <p:cNvSpPr txBox="1"/>
          <p:nvPr/>
        </p:nvSpPr>
        <p:spPr>
          <a:xfrm>
            <a:off x="1038725" y="1557619"/>
            <a:ext cx="536700" cy="2604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01</a:t>
            </a:r>
            <a:endParaRPr>
              <a:solidFill>
                <a:schemeClr val="lt1"/>
              </a:solidFill>
              <a:latin typeface="Work Sans SemiBold"/>
              <a:ea typeface="Work Sans SemiBold"/>
              <a:cs typeface="Work Sans SemiBold"/>
              <a:sym typeface="Work Sans SemiBold"/>
            </a:endParaRPr>
          </a:p>
        </p:txBody>
      </p:sp>
      <p:sp>
        <p:nvSpPr>
          <p:cNvPr id="545" name="Google Shape;545;p48"/>
          <p:cNvSpPr txBox="1"/>
          <p:nvPr>
            <p:ph idx="1" type="subTitle"/>
          </p:nvPr>
        </p:nvSpPr>
        <p:spPr>
          <a:xfrm>
            <a:off x="58280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9pPr>
          </a:lstStyle>
          <a:p/>
        </p:txBody>
      </p:sp>
      <p:sp>
        <p:nvSpPr>
          <p:cNvPr id="546" name="Google Shape;546;p48"/>
          <p:cNvSpPr txBox="1"/>
          <p:nvPr>
            <p:ph idx="2" type="body"/>
          </p:nvPr>
        </p:nvSpPr>
        <p:spPr>
          <a:xfrm>
            <a:off x="58280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547" name="Google Shape;547;p48"/>
          <p:cNvSpPr txBox="1"/>
          <p:nvPr>
            <p:ph idx="3" type="subTitle"/>
          </p:nvPr>
        </p:nvSpPr>
        <p:spPr>
          <a:xfrm>
            <a:off x="221972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9pPr>
          </a:lstStyle>
          <a:p/>
        </p:txBody>
      </p:sp>
      <p:sp>
        <p:nvSpPr>
          <p:cNvPr id="548" name="Google Shape;548;p48"/>
          <p:cNvSpPr txBox="1"/>
          <p:nvPr>
            <p:ph idx="4" type="body"/>
          </p:nvPr>
        </p:nvSpPr>
        <p:spPr>
          <a:xfrm>
            <a:off x="221972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549" name="Google Shape;549;p48"/>
          <p:cNvSpPr txBox="1"/>
          <p:nvPr>
            <p:ph idx="5" type="subTitle"/>
          </p:nvPr>
        </p:nvSpPr>
        <p:spPr>
          <a:xfrm>
            <a:off x="385665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9pPr>
          </a:lstStyle>
          <a:p/>
        </p:txBody>
      </p:sp>
      <p:sp>
        <p:nvSpPr>
          <p:cNvPr id="550" name="Google Shape;550;p48"/>
          <p:cNvSpPr txBox="1"/>
          <p:nvPr>
            <p:ph idx="6" type="body"/>
          </p:nvPr>
        </p:nvSpPr>
        <p:spPr>
          <a:xfrm>
            <a:off x="385665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551" name="Google Shape;551;p48"/>
          <p:cNvSpPr txBox="1"/>
          <p:nvPr>
            <p:ph idx="7" type="subTitle"/>
          </p:nvPr>
        </p:nvSpPr>
        <p:spPr>
          <a:xfrm>
            <a:off x="549357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9pPr>
          </a:lstStyle>
          <a:p/>
        </p:txBody>
      </p:sp>
      <p:sp>
        <p:nvSpPr>
          <p:cNvPr id="552" name="Google Shape;552;p48"/>
          <p:cNvSpPr txBox="1"/>
          <p:nvPr>
            <p:ph idx="8" type="body"/>
          </p:nvPr>
        </p:nvSpPr>
        <p:spPr>
          <a:xfrm>
            <a:off x="549357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553" name="Google Shape;553;p48"/>
          <p:cNvSpPr txBox="1"/>
          <p:nvPr>
            <p:ph idx="9" type="subTitle"/>
          </p:nvPr>
        </p:nvSpPr>
        <p:spPr>
          <a:xfrm>
            <a:off x="7130500" y="2010038"/>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2pPr>
            <a:lvl3pPr lvl="2"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3pPr>
            <a:lvl4pPr lvl="3"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4pPr>
            <a:lvl5pPr lvl="4"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5pPr>
            <a:lvl6pPr lvl="5"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6pPr>
            <a:lvl7pPr lvl="6"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7pPr>
            <a:lvl8pPr lvl="7"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8pPr>
            <a:lvl9pPr lvl="8" algn="ctr">
              <a:lnSpc>
                <a:spcPct val="100000"/>
              </a:lnSpc>
              <a:spcBef>
                <a:spcPts val="0"/>
              </a:spcBef>
              <a:spcAft>
                <a:spcPts val="0"/>
              </a:spcAft>
              <a:buClr>
                <a:schemeClr val="dk1"/>
              </a:buClr>
              <a:buSzPts val="1100"/>
              <a:buFont typeface="Lexend SemiBold"/>
              <a:buNone/>
              <a:defRPr>
                <a:solidFill>
                  <a:schemeClr val="dk1"/>
                </a:solidFill>
                <a:latin typeface="Lexend SemiBold"/>
                <a:ea typeface="Lexend SemiBold"/>
                <a:cs typeface="Lexend SemiBold"/>
                <a:sym typeface="Lexend SemiBold"/>
              </a:defRPr>
            </a:lvl9pPr>
          </a:lstStyle>
          <a:p/>
        </p:txBody>
      </p:sp>
      <p:sp>
        <p:nvSpPr>
          <p:cNvPr id="554" name="Google Shape;554;p48"/>
          <p:cNvSpPr txBox="1"/>
          <p:nvPr>
            <p:ph idx="13" type="body"/>
          </p:nvPr>
        </p:nvSpPr>
        <p:spPr>
          <a:xfrm>
            <a:off x="7130500" y="2546738"/>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555" name="Google Shape;555;p48"/>
          <p:cNvSpPr/>
          <p:nvPr/>
        </p:nvSpPr>
        <p:spPr>
          <a:xfrm>
            <a:off x="2675500" y="2302826"/>
            <a:ext cx="536700" cy="53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56" name="Google Shape;556;p48"/>
          <p:cNvSpPr txBox="1"/>
          <p:nvPr/>
        </p:nvSpPr>
        <p:spPr>
          <a:xfrm>
            <a:off x="2675663" y="2440969"/>
            <a:ext cx="536700" cy="2604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02</a:t>
            </a:r>
            <a:endParaRPr>
              <a:solidFill>
                <a:schemeClr val="lt1"/>
              </a:solidFill>
              <a:latin typeface="Work Sans SemiBold"/>
              <a:ea typeface="Work Sans SemiBold"/>
              <a:cs typeface="Work Sans SemiBold"/>
              <a:sym typeface="Work Sans SemiBold"/>
            </a:endParaRPr>
          </a:p>
        </p:txBody>
      </p:sp>
      <p:sp>
        <p:nvSpPr>
          <p:cNvPr id="557" name="Google Shape;557;p48"/>
          <p:cNvSpPr/>
          <p:nvPr/>
        </p:nvSpPr>
        <p:spPr>
          <a:xfrm>
            <a:off x="4312425" y="1419476"/>
            <a:ext cx="536700" cy="53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58" name="Google Shape;558;p48"/>
          <p:cNvSpPr txBox="1"/>
          <p:nvPr/>
        </p:nvSpPr>
        <p:spPr>
          <a:xfrm>
            <a:off x="4312588" y="1557619"/>
            <a:ext cx="536700" cy="2604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03</a:t>
            </a:r>
            <a:endParaRPr>
              <a:solidFill>
                <a:schemeClr val="lt1"/>
              </a:solidFill>
              <a:latin typeface="Work Sans SemiBold"/>
              <a:ea typeface="Work Sans SemiBold"/>
              <a:cs typeface="Work Sans SemiBold"/>
              <a:sym typeface="Work Sans SemiBold"/>
            </a:endParaRPr>
          </a:p>
        </p:txBody>
      </p:sp>
      <p:sp>
        <p:nvSpPr>
          <p:cNvPr id="559" name="Google Shape;559;p48"/>
          <p:cNvSpPr/>
          <p:nvPr/>
        </p:nvSpPr>
        <p:spPr>
          <a:xfrm>
            <a:off x="5949350" y="2303401"/>
            <a:ext cx="536700" cy="53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60" name="Google Shape;560;p48"/>
          <p:cNvSpPr txBox="1"/>
          <p:nvPr/>
        </p:nvSpPr>
        <p:spPr>
          <a:xfrm>
            <a:off x="5949513" y="2441544"/>
            <a:ext cx="536700" cy="2604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04</a:t>
            </a:r>
            <a:endParaRPr>
              <a:solidFill>
                <a:schemeClr val="lt1"/>
              </a:solidFill>
              <a:latin typeface="Work Sans SemiBold"/>
              <a:ea typeface="Work Sans SemiBold"/>
              <a:cs typeface="Work Sans SemiBold"/>
              <a:sym typeface="Work Sans SemiBold"/>
            </a:endParaRPr>
          </a:p>
        </p:txBody>
      </p:sp>
      <p:sp>
        <p:nvSpPr>
          <p:cNvPr id="561" name="Google Shape;561;p48"/>
          <p:cNvSpPr/>
          <p:nvPr/>
        </p:nvSpPr>
        <p:spPr>
          <a:xfrm>
            <a:off x="7586487" y="1419476"/>
            <a:ext cx="536700" cy="53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62" name="Google Shape;562;p48"/>
          <p:cNvSpPr txBox="1"/>
          <p:nvPr/>
        </p:nvSpPr>
        <p:spPr>
          <a:xfrm>
            <a:off x="7586650" y="1557619"/>
            <a:ext cx="536700" cy="2604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05</a:t>
            </a:r>
            <a:endParaRPr>
              <a:solidFill>
                <a:schemeClr val="lt1"/>
              </a:solidFill>
              <a:latin typeface="Work Sans SemiBold"/>
              <a:ea typeface="Work Sans SemiBold"/>
              <a:cs typeface="Work Sans SemiBold"/>
              <a:sym typeface="Work Sans SemiBold"/>
            </a:endParaRPr>
          </a:p>
        </p:txBody>
      </p:sp>
      <p:sp>
        <p:nvSpPr>
          <p:cNvPr id="563" name="Google Shape;563;p48"/>
          <p:cNvSpPr txBox="1"/>
          <p:nvPr>
            <p:ph type="title"/>
          </p:nvPr>
        </p:nvSpPr>
        <p:spPr>
          <a:xfrm>
            <a:off x="344850" y="702750"/>
            <a:ext cx="84543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564" name="Google Shape;564;p48"/>
          <p:cNvSpPr/>
          <p:nvPr/>
        </p:nvSpPr>
        <p:spPr>
          <a:xfrm>
            <a:off x="8384400" y="1"/>
            <a:ext cx="777300" cy="77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a:off x="0" y="3923424"/>
            <a:ext cx="1226100" cy="122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24">
    <p:spTree>
      <p:nvGrpSpPr>
        <p:cNvPr id="566" name="Shape 566"/>
        <p:cNvGrpSpPr/>
        <p:nvPr/>
      </p:nvGrpSpPr>
      <p:grpSpPr>
        <a:xfrm>
          <a:off x="0" y="0"/>
          <a:ext cx="0" cy="0"/>
          <a:chOff x="0" y="0"/>
          <a:chExt cx="0" cy="0"/>
        </a:xfrm>
      </p:grpSpPr>
      <p:cxnSp>
        <p:nvCxnSpPr>
          <p:cNvPr id="567" name="Google Shape;567;p49"/>
          <p:cNvCxnSpPr/>
          <p:nvPr/>
        </p:nvCxnSpPr>
        <p:spPr>
          <a:xfrm>
            <a:off x="3256650" y="4500"/>
            <a:ext cx="0" cy="5134500"/>
          </a:xfrm>
          <a:prstGeom prst="straightConnector1">
            <a:avLst/>
          </a:prstGeom>
          <a:noFill/>
          <a:ln cap="flat" cmpd="sng" w="9525">
            <a:solidFill>
              <a:schemeClr val="lt2"/>
            </a:solidFill>
            <a:prstDash val="solid"/>
            <a:round/>
            <a:headEnd len="med" w="med" type="none"/>
            <a:tailEnd len="med" w="med" type="none"/>
          </a:ln>
        </p:spPr>
      </p:cxnSp>
      <p:sp>
        <p:nvSpPr>
          <p:cNvPr id="568" name="Google Shape;568;p49"/>
          <p:cNvSpPr/>
          <p:nvPr/>
        </p:nvSpPr>
        <p:spPr>
          <a:xfrm>
            <a:off x="3031250" y="193975"/>
            <a:ext cx="452100" cy="45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69" name="Google Shape;569;p49"/>
          <p:cNvSpPr txBox="1"/>
          <p:nvPr/>
        </p:nvSpPr>
        <p:spPr>
          <a:xfrm>
            <a:off x="3031387" y="310307"/>
            <a:ext cx="452100" cy="219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01</a:t>
            </a:r>
            <a:endParaRPr>
              <a:solidFill>
                <a:schemeClr val="lt1"/>
              </a:solidFill>
              <a:latin typeface="Work Sans SemiBold"/>
              <a:ea typeface="Work Sans SemiBold"/>
              <a:cs typeface="Work Sans SemiBold"/>
              <a:sym typeface="Work Sans SemiBold"/>
            </a:endParaRPr>
          </a:p>
        </p:txBody>
      </p:sp>
      <p:sp>
        <p:nvSpPr>
          <p:cNvPr id="570" name="Google Shape;570;p49"/>
          <p:cNvSpPr txBox="1"/>
          <p:nvPr>
            <p:ph idx="1" type="subTitle"/>
          </p:nvPr>
        </p:nvSpPr>
        <p:spPr>
          <a:xfrm>
            <a:off x="3643200" y="139300"/>
            <a:ext cx="5165100" cy="3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71" name="Google Shape;571;p49"/>
          <p:cNvSpPr txBox="1"/>
          <p:nvPr>
            <p:ph idx="2" type="body"/>
          </p:nvPr>
        </p:nvSpPr>
        <p:spPr>
          <a:xfrm>
            <a:off x="3643200" y="486882"/>
            <a:ext cx="5165100" cy="53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2" name="Google Shape;572;p49"/>
          <p:cNvSpPr/>
          <p:nvPr/>
        </p:nvSpPr>
        <p:spPr>
          <a:xfrm>
            <a:off x="3031375" y="1190025"/>
            <a:ext cx="452100" cy="45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73" name="Google Shape;573;p49"/>
          <p:cNvSpPr txBox="1"/>
          <p:nvPr/>
        </p:nvSpPr>
        <p:spPr>
          <a:xfrm>
            <a:off x="3031512" y="1306357"/>
            <a:ext cx="452100" cy="219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02</a:t>
            </a:r>
            <a:endParaRPr>
              <a:solidFill>
                <a:schemeClr val="lt1"/>
              </a:solidFill>
              <a:latin typeface="Work Sans SemiBold"/>
              <a:ea typeface="Work Sans SemiBold"/>
              <a:cs typeface="Work Sans SemiBold"/>
              <a:sym typeface="Work Sans SemiBold"/>
            </a:endParaRPr>
          </a:p>
        </p:txBody>
      </p:sp>
      <p:sp>
        <p:nvSpPr>
          <p:cNvPr id="574" name="Google Shape;574;p49"/>
          <p:cNvSpPr txBox="1"/>
          <p:nvPr>
            <p:ph idx="3" type="subTitle"/>
          </p:nvPr>
        </p:nvSpPr>
        <p:spPr>
          <a:xfrm>
            <a:off x="3643325" y="1135350"/>
            <a:ext cx="5165100" cy="3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75" name="Google Shape;575;p49"/>
          <p:cNvSpPr txBox="1"/>
          <p:nvPr>
            <p:ph idx="4" type="body"/>
          </p:nvPr>
        </p:nvSpPr>
        <p:spPr>
          <a:xfrm>
            <a:off x="3643325" y="1482932"/>
            <a:ext cx="5165100" cy="53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6" name="Google Shape;576;p49"/>
          <p:cNvSpPr/>
          <p:nvPr/>
        </p:nvSpPr>
        <p:spPr>
          <a:xfrm>
            <a:off x="3031250" y="2186075"/>
            <a:ext cx="452100" cy="45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77" name="Google Shape;577;p49"/>
          <p:cNvSpPr txBox="1"/>
          <p:nvPr/>
        </p:nvSpPr>
        <p:spPr>
          <a:xfrm>
            <a:off x="3031387" y="2302407"/>
            <a:ext cx="452100" cy="219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03</a:t>
            </a:r>
            <a:endParaRPr>
              <a:solidFill>
                <a:schemeClr val="lt1"/>
              </a:solidFill>
              <a:latin typeface="Work Sans SemiBold"/>
              <a:ea typeface="Work Sans SemiBold"/>
              <a:cs typeface="Work Sans SemiBold"/>
              <a:sym typeface="Work Sans SemiBold"/>
            </a:endParaRPr>
          </a:p>
        </p:txBody>
      </p:sp>
      <p:sp>
        <p:nvSpPr>
          <p:cNvPr id="578" name="Google Shape;578;p49"/>
          <p:cNvSpPr txBox="1"/>
          <p:nvPr>
            <p:ph idx="5" type="subTitle"/>
          </p:nvPr>
        </p:nvSpPr>
        <p:spPr>
          <a:xfrm>
            <a:off x="3643200" y="2131400"/>
            <a:ext cx="5165100" cy="3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79" name="Google Shape;579;p49"/>
          <p:cNvSpPr txBox="1"/>
          <p:nvPr>
            <p:ph idx="6" type="body"/>
          </p:nvPr>
        </p:nvSpPr>
        <p:spPr>
          <a:xfrm>
            <a:off x="3643200" y="2478982"/>
            <a:ext cx="5165100" cy="53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0" name="Google Shape;580;p49"/>
          <p:cNvSpPr/>
          <p:nvPr/>
        </p:nvSpPr>
        <p:spPr>
          <a:xfrm>
            <a:off x="3031500" y="3182125"/>
            <a:ext cx="452100" cy="45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81" name="Google Shape;581;p49"/>
          <p:cNvSpPr txBox="1"/>
          <p:nvPr/>
        </p:nvSpPr>
        <p:spPr>
          <a:xfrm>
            <a:off x="3031637" y="3298457"/>
            <a:ext cx="452100" cy="219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04</a:t>
            </a:r>
            <a:endParaRPr>
              <a:solidFill>
                <a:schemeClr val="lt1"/>
              </a:solidFill>
              <a:latin typeface="Work Sans SemiBold"/>
              <a:ea typeface="Work Sans SemiBold"/>
              <a:cs typeface="Work Sans SemiBold"/>
              <a:sym typeface="Work Sans SemiBold"/>
            </a:endParaRPr>
          </a:p>
        </p:txBody>
      </p:sp>
      <p:sp>
        <p:nvSpPr>
          <p:cNvPr id="582" name="Google Shape;582;p49"/>
          <p:cNvSpPr txBox="1"/>
          <p:nvPr>
            <p:ph idx="7" type="subTitle"/>
          </p:nvPr>
        </p:nvSpPr>
        <p:spPr>
          <a:xfrm>
            <a:off x="3643450" y="3127450"/>
            <a:ext cx="5165100" cy="3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83" name="Google Shape;583;p49"/>
          <p:cNvSpPr txBox="1"/>
          <p:nvPr>
            <p:ph idx="8" type="body"/>
          </p:nvPr>
        </p:nvSpPr>
        <p:spPr>
          <a:xfrm>
            <a:off x="3643450" y="3475032"/>
            <a:ext cx="5165100" cy="53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4" name="Google Shape;584;p49"/>
          <p:cNvSpPr/>
          <p:nvPr/>
        </p:nvSpPr>
        <p:spPr>
          <a:xfrm>
            <a:off x="3031250" y="4178175"/>
            <a:ext cx="452100" cy="45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585" name="Google Shape;585;p49"/>
          <p:cNvSpPr txBox="1"/>
          <p:nvPr/>
        </p:nvSpPr>
        <p:spPr>
          <a:xfrm>
            <a:off x="3030612" y="4294357"/>
            <a:ext cx="452100" cy="219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chemeClr val="lt1"/>
                </a:solidFill>
                <a:latin typeface="Work Sans SemiBold"/>
                <a:ea typeface="Work Sans SemiBold"/>
                <a:cs typeface="Work Sans SemiBold"/>
                <a:sym typeface="Work Sans SemiBold"/>
              </a:rPr>
              <a:t> 05</a:t>
            </a:r>
            <a:endParaRPr>
              <a:solidFill>
                <a:schemeClr val="lt1"/>
              </a:solidFill>
              <a:latin typeface="Work Sans SemiBold"/>
              <a:ea typeface="Work Sans SemiBold"/>
              <a:cs typeface="Work Sans SemiBold"/>
              <a:sym typeface="Work Sans SemiBold"/>
            </a:endParaRPr>
          </a:p>
        </p:txBody>
      </p:sp>
      <p:sp>
        <p:nvSpPr>
          <p:cNvPr id="586" name="Google Shape;586;p49"/>
          <p:cNvSpPr txBox="1"/>
          <p:nvPr>
            <p:ph idx="9" type="subTitle"/>
          </p:nvPr>
        </p:nvSpPr>
        <p:spPr>
          <a:xfrm>
            <a:off x="3643200" y="4123500"/>
            <a:ext cx="5165100" cy="3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1pPr>
            <a:lvl2pPr lvl="1">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2pPr>
            <a:lvl3pPr lvl="2">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3pPr>
            <a:lvl4pPr lvl="3">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4pPr>
            <a:lvl5pPr lvl="4">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5pPr>
            <a:lvl6pPr lvl="5">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6pPr>
            <a:lvl7pPr lvl="6">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7pPr>
            <a:lvl8pPr lvl="7">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8pPr>
            <a:lvl9pPr lvl="8">
              <a:lnSpc>
                <a:spcPct val="100000"/>
              </a:lnSpc>
              <a:spcBef>
                <a:spcPts val="0"/>
              </a:spcBef>
              <a:spcAft>
                <a:spcPts val="0"/>
              </a:spcAft>
              <a:buClr>
                <a:schemeClr val="dk1"/>
              </a:buClr>
              <a:buSzPts val="1400"/>
              <a:buFont typeface="Lexend SemiBold"/>
              <a:buNone/>
              <a:defRPr sz="1400">
                <a:solidFill>
                  <a:schemeClr val="dk1"/>
                </a:solidFill>
                <a:latin typeface="Lexend SemiBold"/>
                <a:ea typeface="Lexend SemiBold"/>
                <a:cs typeface="Lexend SemiBold"/>
                <a:sym typeface="Lexend SemiBold"/>
              </a:defRPr>
            </a:lvl9pPr>
          </a:lstStyle>
          <a:p/>
        </p:txBody>
      </p:sp>
      <p:sp>
        <p:nvSpPr>
          <p:cNvPr id="587" name="Google Shape;587;p49"/>
          <p:cNvSpPr txBox="1"/>
          <p:nvPr>
            <p:ph idx="13" type="body"/>
          </p:nvPr>
        </p:nvSpPr>
        <p:spPr>
          <a:xfrm>
            <a:off x="3643200" y="4471082"/>
            <a:ext cx="5165100" cy="533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8" name="Google Shape;588;p49"/>
          <p:cNvSpPr txBox="1"/>
          <p:nvPr>
            <p:ph type="title"/>
          </p:nvPr>
        </p:nvSpPr>
        <p:spPr>
          <a:xfrm>
            <a:off x="344850" y="1878425"/>
            <a:ext cx="23313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589" name="Google Shape;589;p49"/>
          <p:cNvSpPr/>
          <p:nvPr/>
        </p:nvSpPr>
        <p:spPr>
          <a:xfrm>
            <a:off x="0" y="4008099"/>
            <a:ext cx="1140600" cy="113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
          <p:cNvSpPr/>
          <p:nvPr/>
        </p:nvSpPr>
        <p:spPr>
          <a:xfrm rot="10800000">
            <a:off x="1140825" y="3766299"/>
            <a:ext cx="242400" cy="2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theme" Target="../theme/theme1.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000"/>
              <a:buFont typeface="Lexend"/>
              <a:buNone/>
              <a:defRPr b="1" sz="2000">
                <a:solidFill>
                  <a:schemeClr val="dk1"/>
                </a:solidFill>
                <a:latin typeface="Lexend"/>
                <a:ea typeface="Lexend"/>
                <a:cs typeface="Lexend"/>
                <a:sym typeface="Lexen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1pPr>
            <a:lvl2pPr indent="-298450" lvl="1" marL="9144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2pPr>
            <a:lvl3pPr indent="-298450" lvl="2" marL="13716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3pPr>
            <a:lvl4pPr indent="-298450" lvl="3" marL="18288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4pPr>
            <a:lvl5pPr indent="-298450" lvl="4" marL="22860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5pPr>
            <a:lvl6pPr indent="-298450" lvl="5" marL="27432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6pPr>
            <a:lvl7pPr indent="-298450" lvl="6" marL="32004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7pPr>
            <a:lvl8pPr indent="-298450" lvl="7" marL="36576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8pPr>
            <a:lvl9pPr indent="-298450" lvl="8" marL="4114800">
              <a:lnSpc>
                <a:spcPct val="115000"/>
              </a:lnSpc>
              <a:spcBef>
                <a:spcPts val="0"/>
              </a:spcBef>
              <a:spcAft>
                <a:spcPts val="0"/>
              </a:spcAft>
              <a:buClr>
                <a:schemeClr val="dk2"/>
              </a:buClr>
              <a:buSzPts val="1100"/>
              <a:buFont typeface="Lexend Light"/>
              <a:buChar char="■"/>
              <a:defRPr sz="1100">
                <a:solidFill>
                  <a:schemeClr val="dk2"/>
                </a:solidFill>
                <a:latin typeface="Lexend Light"/>
                <a:ea typeface="Lexend Light"/>
                <a:cs typeface="Lexend Light"/>
                <a:sym typeface="Lexend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0"/>
          <p:cNvSpPr txBox="1"/>
          <p:nvPr>
            <p:ph type="title"/>
          </p:nvPr>
        </p:nvSpPr>
        <p:spPr>
          <a:xfrm>
            <a:off x="668900" y="381800"/>
            <a:ext cx="63648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Smart Wheelchairs</a:t>
            </a:r>
            <a:endParaRPr/>
          </a:p>
        </p:txBody>
      </p:sp>
      <p:sp>
        <p:nvSpPr>
          <p:cNvPr id="596" name="Google Shape;596;p50"/>
          <p:cNvSpPr txBox="1"/>
          <p:nvPr>
            <p:ph idx="1" type="body"/>
          </p:nvPr>
        </p:nvSpPr>
        <p:spPr>
          <a:xfrm>
            <a:off x="668900" y="777425"/>
            <a:ext cx="6364800" cy="434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exend"/>
                <a:ea typeface="Lexend"/>
                <a:cs typeface="Lexend"/>
                <a:sym typeface="Lexend"/>
              </a:rPr>
              <a:t>Overview of Smart Wheelchairs</a:t>
            </a:r>
            <a:endParaRPr b="1">
              <a:latin typeface="Lexend"/>
              <a:ea typeface="Lexend"/>
              <a:cs typeface="Lexend"/>
              <a:sym typeface="Lexend"/>
            </a:endParaRPr>
          </a:p>
          <a:p>
            <a:pPr indent="0" lvl="0" marL="0" rtl="0" algn="l">
              <a:spcBef>
                <a:spcPts val="1200"/>
              </a:spcBef>
              <a:spcAft>
                <a:spcPts val="0"/>
              </a:spcAft>
              <a:buNone/>
            </a:pPr>
            <a:r>
              <a:rPr lang="en" sz="1200"/>
              <a:t>Smart wheelchairs are advanced mobility devices that integrate technology to enhance the independence and mobility of individuals with disabilities. They are designed to provide greater autonomy, enabling users to navigate their environments more easily and safely.</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rPr b="1" lang="en">
                <a:latin typeface="Lexend"/>
                <a:ea typeface="Lexend"/>
                <a:cs typeface="Lexend"/>
                <a:sym typeface="Lexend"/>
              </a:rPr>
              <a:t>Significance</a:t>
            </a:r>
            <a:endParaRPr b="1">
              <a:latin typeface="Lexend"/>
              <a:ea typeface="Lexend"/>
              <a:cs typeface="Lexend"/>
              <a:sym typeface="Lexend"/>
            </a:endParaRPr>
          </a:p>
          <a:p>
            <a:pPr indent="0" lvl="0" marL="0" rtl="0" algn="l">
              <a:spcBef>
                <a:spcPts val="1200"/>
              </a:spcBef>
              <a:spcAft>
                <a:spcPts val="0"/>
              </a:spcAft>
              <a:buNone/>
            </a:pPr>
            <a:r>
              <a:rPr b="1" lang="en">
                <a:latin typeface="Lexend"/>
                <a:ea typeface="Lexend"/>
                <a:cs typeface="Lexend"/>
                <a:sym typeface="Lexend"/>
              </a:rPr>
              <a:t>Enhanced Mobility</a:t>
            </a:r>
            <a:r>
              <a:rPr lang="en"/>
              <a:t>: Offers users improved navigation capabilities in various environments.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latin typeface="Lexend"/>
                <a:ea typeface="Lexend"/>
                <a:cs typeface="Lexend"/>
                <a:sym typeface="Lexend"/>
              </a:rPr>
              <a:t>Increased Independence</a:t>
            </a:r>
            <a:r>
              <a:rPr lang="en"/>
              <a:t>: Empowers users to perform daily tasks without assistance.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latin typeface="Lexend"/>
                <a:ea typeface="Lexend"/>
                <a:cs typeface="Lexend"/>
                <a:sym typeface="Lexend"/>
              </a:rPr>
              <a:t>Quality of Life</a:t>
            </a:r>
            <a:r>
              <a:rPr lang="en"/>
              <a:t>: Contributes to better mental and physical well-being by fostering social interaction and participation.</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59"/>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58" name="Google Shape;658;p59"/>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in Smart Wheelchair Adoption</a:t>
            </a:r>
            <a:endParaRPr/>
          </a:p>
        </p:txBody>
      </p:sp>
      <p:sp>
        <p:nvSpPr>
          <p:cNvPr id="659" name="Google Shape;659;p59"/>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Challenges: Despite their benefits, several challenges hinder the widespread adoption of smart wheelchairs.</a:t>
            </a:r>
            <a:endParaRPr/>
          </a:p>
          <a:p>
            <a:pPr indent="-298450" lvl="0" marL="457200" rtl="0" algn="l">
              <a:spcBef>
                <a:spcPts val="1200"/>
              </a:spcBef>
              <a:spcAft>
                <a:spcPts val="0"/>
              </a:spcAft>
              <a:buSzPts val="1100"/>
              <a:buChar char="●"/>
            </a:pPr>
            <a:r>
              <a:rPr b="1" lang="en">
                <a:latin typeface="Lexend"/>
                <a:ea typeface="Lexend"/>
                <a:cs typeface="Lexend"/>
                <a:sym typeface="Lexend"/>
              </a:rPr>
              <a:t>Cost</a:t>
            </a:r>
            <a:r>
              <a:rPr lang="en"/>
              <a:t>: High initial costs can be a barrier for many potential users.</a:t>
            </a:r>
            <a:endParaRPr/>
          </a:p>
          <a:p>
            <a:pPr indent="-298450" lvl="0" marL="457200" rtl="0" algn="l">
              <a:spcBef>
                <a:spcPts val="0"/>
              </a:spcBef>
              <a:spcAft>
                <a:spcPts val="0"/>
              </a:spcAft>
              <a:buSzPts val="1100"/>
              <a:buChar char="●"/>
            </a:pPr>
            <a:r>
              <a:rPr b="1" lang="en">
                <a:latin typeface="Lexend"/>
                <a:ea typeface="Lexend"/>
                <a:cs typeface="Lexend"/>
                <a:sym typeface="Lexend"/>
              </a:rPr>
              <a:t>Maintenance</a:t>
            </a:r>
            <a:r>
              <a:rPr lang="en"/>
              <a:t>: Ongoing maintenance and repair can be complex and costly.</a:t>
            </a:r>
            <a:endParaRPr/>
          </a:p>
          <a:p>
            <a:pPr indent="-298450" lvl="0" marL="457200" rtl="0" algn="l">
              <a:spcBef>
                <a:spcPts val="0"/>
              </a:spcBef>
              <a:spcAft>
                <a:spcPts val="0"/>
              </a:spcAft>
              <a:buSzPts val="1100"/>
              <a:buChar char="●"/>
            </a:pPr>
            <a:r>
              <a:rPr b="1" lang="en">
                <a:latin typeface="Lexend"/>
                <a:ea typeface="Lexend"/>
                <a:cs typeface="Lexend"/>
                <a:sym typeface="Lexend"/>
              </a:rPr>
              <a:t>User Training</a:t>
            </a:r>
            <a:r>
              <a:rPr lang="en"/>
              <a:t>: Users may require training to effectively utilize advanced features, which can be a hurdle.</a:t>
            </a:r>
            <a:endParaRPr/>
          </a:p>
          <a:p>
            <a:pPr indent="-298450" lvl="0" marL="457200" rtl="0" algn="l">
              <a:spcBef>
                <a:spcPts val="0"/>
              </a:spcBef>
              <a:spcAft>
                <a:spcPts val="0"/>
              </a:spcAft>
              <a:buSzPts val="1100"/>
              <a:buChar char="●"/>
            </a:pPr>
            <a:r>
              <a:rPr lang="en"/>
              <a:t>Addressing Challenges:</a:t>
            </a:r>
            <a:endParaRPr/>
          </a:p>
          <a:p>
            <a:pPr indent="-298450" lvl="0" marL="457200" rtl="0" algn="l">
              <a:spcBef>
                <a:spcPts val="0"/>
              </a:spcBef>
              <a:spcAft>
                <a:spcPts val="0"/>
              </a:spcAft>
              <a:buSzPts val="1100"/>
              <a:buChar char="●"/>
            </a:pPr>
            <a:r>
              <a:rPr b="1" lang="en">
                <a:latin typeface="Lexend"/>
                <a:ea typeface="Lexend"/>
                <a:cs typeface="Lexend"/>
                <a:sym typeface="Lexend"/>
              </a:rPr>
              <a:t>Funding and Support</a:t>
            </a:r>
            <a:r>
              <a:rPr lang="en"/>
              <a:t>: Initiatives to provide financial assistance for users can help overcome cost barriers.</a:t>
            </a:r>
            <a:endParaRPr/>
          </a:p>
          <a:p>
            <a:pPr indent="-298450" lvl="0" marL="457200" rtl="0" algn="l">
              <a:spcBef>
                <a:spcPts val="0"/>
              </a:spcBef>
              <a:spcAft>
                <a:spcPts val="0"/>
              </a:spcAft>
              <a:buSzPts val="1100"/>
              <a:buChar char="●"/>
            </a:pPr>
            <a:r>
              <a:rPr b="1" lang="en">
                <a:latin typeface="Lexend"/>
                <a:ea typeface="Lexend"/>
                <a:cs typeface="Lexend"/>
                <a:sym typeface="Lexend"/>
              </a:rPr>
              <a:t>User Education Programs</a:t>
            </a:r>
            <a:r>
              <a:rPr lang="en"/>
              <a:t>: Offering training sessions can enhance user confidence and satisfaction.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60"/>
          <p:cNvPicPr preferRelativeResize="0"/>
          <p:nvPr>
            <p:ph idx="2" type="pic"/>
          </p:nvPr>
        </p:nvPicPr>
        <p:blipFill rotWithShape="1">
          <a:blip r:embed="rId3">
            <a:alphaModFix/>
          </a:blip>
          <a:srcRect b="0" l="12000" r="12000" t="0"/>
          <a:stretch/>
        </p:blipFill>
        <p:spPr>
          <a:xfrm>
            <a:off x="5234400" y="0"/>
            <a:ext cx="3909600" cy="5144401"/>
          </a:xfrm>
          <a:prstGeom prst="rect">
            <a:avLst/>
          </a:prstGeom>
        </p:spPr>
      </p:pic>
      <p:sp>
        <p:nvSpPr>
          <p:cNvPr id="665" name="Google Shape;665;p60"/>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Trends in Smart Wheelchair Technology</a:t>
            </a:r>
            <a:endParaRPr/>
          </a:p>
        </p:txBody>
      </p:sp>
      <p:sp>
        <p:nvSpPr>
          <p:cNvPr id="666" name="Google Shape;666;p60"/>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Upcoming Advancements: The future of smart wheelchairs is promising, with several trends expected to shape their development.</a:t>
            </a:r>
            <a:endParaRPr/>
          </a:p>
          <a:p>
            <a:pPr indent="-298450" lvl="0" marL="457200" rtl="0" algn="l">
              <a:spcBef>
                <a:spcPts val="1200"/>
              </a:spcBef>
              <a:spcAft>
                <a:spcPts val="0"/>
              </a:spcAft>
              <a:buSzPts val="1100"/>
              <a:buChar char="●"/>
            </a:pPr>
            <a:r>
              <a:rPr b="1" lang="en">
                <a:latin typeface="Lexend"/>
                <a:ea typeface="Lexend"/>
                <a:cs typeface="Lexend"/>
                <a:sym typeface="Lexend"/>
              </a:rPr>
              <a:t>Integration with IoT</a:t>
            </a:r>
            <a:r>
              <a:rPr lang="en"/>
              <a:t>: Smart wheelchairs will increasingly connect with the Internet of Things (IoT) for enhanced monitoring and control.</a:t>
            </a:r>
            <a:endParaRPr/>
          </a:p>
          <a:p>
            <a:pPr indent="-298450" lvl="0" marL="457200" rtl="0" algn="l">
              <a:spcBef>
                <a:spcPts val="0"/>
              </a:spcBef>
              <a:spcAft>
                <a:spcPts val="0"/>
              </a:spcAft>
              <a:buSzPts val="1100"/>
              <a:buChar char="●"/>
            </a:pPr>
            <a:r>
              <a:rPr b="1" lang="en">
                <a:latin typeface="Lexend"/>
                <a:ea typeface="Lexend"/>
                <a:cs typeface="Lexend"/>
                <a:sym typeface="Lexend"/>
              </a:rPr>
              <a:t>AI Enhancements</a:t>
            </a:r>
            <a:r>
              <a:rPr lang="en"/>
              <a:t>: Artificial intelligence will enable predictive analytics for maintenance and personalized user experiences.</a:t>
            </a:r>
            <a:endParaRPr/>
          </a:p>
          <a:p>
            <a:pPr indent="-298450" lvl="0" marL="457200" rtl="0" algn="l">
              <a:spcBef>
                <a:spcPts val="0"/>
              </a:spcBef>
              <a:spcAft>
                <a:spcPts val="0"/>
              </a:spcAft>
              <a:buSzPts val="1100"/>
              <a:buChar char="●"/>
            </a:pPr>
            <a:r>
              <a:rPr lang="en"/>
              <a:t>Speculation:</a:t>
            </a:r>
            <a:endParaRPr/>
          </a:p>
          <a:p>
            <a:pPr indent="-298450" lvl="0" marL="457200" rtl="0" algn="l">
              <a:spcBef>
                <a:spcPts val="0"/>
              </a:spcBef>
              <a:spcAft>
                <a:spcPts val="0"/>
              </a:spcAft>
              <a:buSzPts val="1100"/>
              <a:buChar char="●"/>
            </a:pPr>
            <a:r>
              <a:rPr b="1" lang="en">
                <a:latin typeface="Lexend"/>
                <a:ea typeface="Lexend"/>
                <a:cs typeface="Lexend"/>
                <a:sym typeface="Lexend"/>
              </a:rPr>
              <a:t>Autonomous Navigation</a:t>
            </a:r>
            <a:r>
              <a:rPr lang="en"/>
              <a:t>: Future models may feature fully autonomous navigation capabilities, allowing users to set destinations without manual control.</a:t>
            </a:r>
            <a:endParaRPr/>
          </a:p>
          <a:p>
            <a:pPr indent="-298450" lvl="0" marL="457200" rtl="0" algn="l">
              <a:spcBef>
                <a:spcPts val="0"/>
              </a:spcBef>
              <a:spcAft>
                <a:spcPts val="0"/>
              </a:spcAft>
              <a:buSzPts val="1100"/>
              <a:buChar char="●"/>
            </a:pPr>
            <a:r>
              <a:rPr b="1" lang="en">
                <a:latin typeface="Lexend"/>
                <a:ea typeface="Lexend"/>
                <a:cs typeface="Lexend"/>
                <a:sym typeface="Lexend"/>
              </a:rPr>
              <a:t>Smart Home Integration</a:t>
            </a:r>
            <a:r>
              <a:rPr lang="en"/>
              <a:t>: Seamless connectivity with smart home devices will enhance user convenience and control.</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1"/>
          <p:cNvSpPr txBox="1"/>
          <p:nvPr>
            <p:ph type="title"/>
          </p:nvPr>
        </p:nvSpPr>
        <p:spPr>
          <a:xfrm>
            <a:off x="957600" y="691200"/>
            <a:ext cx="7225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and Smart Wheelchairs</a:t>
            </a:r>
            <a:endParaRPr/>
          </a:p>
        </p:txBody>
      </p:sp>
      <p:sp>
        <p:nvSpPr>
          <p:cNvPr id="672" name="Google Shape;672;p61"/>
          <p:cNvSpPr txBox="1"/>
          <p:nvPr>
            <p:ph idx="1" type="subTitle"/>
          </p:nvPr>
        </p:nvSpPr>
        <p:spPr>
          <a:xfrm>
            <a:off x="957600" y="1357200"/>
            <a:ext cx="7225200" cy="4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to Accessibility Initiatives</a:t>
            </a:r>
            <a:endParaRPr/>
          </a:p>
        </p:txBody>
      </p:sp>
      <p:sp>
        <p:nvSpPr>
          <p:cNvPr id="673" name="Google Shape;673;p61"/>
          <p:cNvSpPr txBox="1"/>
          <p:nvPr>
            <p:ph idx="2" type="body"/>
          </p:nvPr>
        </p:nvSpPr>
        <p:spPr>
          <a:xfrm>
            <a:off x="957600" y="1836000"/>
            <a:ext cx="7225200" cy="82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Smart wheelchairs play a vital role in promoting </a:t>
            </a:r>
            <a:r>
              <a:rPr b="1" lang="en">
                <a:latin typeface="Lexend"/>
                <a:ea typeface="Lexend"/>
                <a:cs typeface="Lexend"/>
                <a:sym typeface="Lexend"/>
              </a:rPr>
              <a:t>accessibility</a:t>
            </a:r>
            <a:r>
              <a:rPr lang="en"/>
              <a:t> in urban environments and public spaces. They enhance user experience through </a:t>
            </a:r>
            <a:r>
              <a:rPr b="1" lang="en">
                <a:latin typeface="Lexend"/>
                <a:ea typeface="Lexend"/>
                <a:cs typeface="Lexend"/>
                <a:sym typeface="Lexend"/>
              </a:rPr>
              <a:t>improved navigation</a:t>
            </a:r>
            <a:r>
              <a:rPr lang="en"/>
              <a:t> in crowded or complex environments and foster </a:t>
            </a:r>
            <a:r>
              <a:rPr b="1" lang="en">
                <a:latin typeface="Lexend"/>
                <a:ea typeface="Lexend"/>
                <a:cs typeface="Lexend"/>
                <a:sym typeface="Lexend"/>
              </a:rPr>
              <a:t>collaboration with cities</a:t>
            </a:r>
            <a:r>
              <a:rPr lang="en"/>
              <a:t> to create better infrastructure for wheelchair users.</a:t>
            </a:r>
            <a:endParaRPr/>
          </a:p>
        </p:txBody>
      </p:sp>
      <p:sp>
        <p:nvSpPr>
          <p:cNvPr id="674" name="Google Shape;674;p61"/>
          <p:cNvSpPr txBox="1"/>
          <p:nvPr>
            <p:ph idx="3" type="subTitle"/>
          </p:nvPr>
        </p:nvSpPr>
        <p:spPr>
          <a:xfrm>
            <a:off x="957600" y="3153600"/>
            <a:ext cx="7225200" cy="4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Space Accessibility</a:t>
            </a:r>
            <a:endParaRPr/>
          </a:p>
        </p:txBody>
      </p:sp>
      <p:sp>
        <p:nvSpPr>
          <p:cNvPr id="675" name="Google Shape;675;p61"/>
          <p:cNvSpPr txBox="1"/>
          <p:nvPr>
            <p:ph idx="4" type="body"/>
          </p:nvPr>
        </p:nvSpPr>
        <p:spPr>
          <a:xfrm>
            <a:off x="957600" y="3632400"/>
            <a:ext cx="7225200" cy="82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Smart wheelchairs promote </a:t>
            </a:r>
            <a:r>
              <a:rPr b="1" lang="en">
                <a:latin typeface="Lexend"/>
                <a:ea typeface="Lexend"/>
                <a:cs typeface="Lexend"/>
                <a:sym typeface="Lexend"/>
              </a:rPr>
              <a:t>enhanced inclusivity</a:t>
            </a:r>
            <a:r>
              <a:rPr lang="en"/>
              <a:t> in public spaces, allowing users to participate fully in community life. Additionally, they increase </a:t>
            </a:r>
            <a:r>
              <a:rPr b="1" lang="en">
                <a:latin typeface="Lexend"/>
                <a:ea typeface="Lexend"/>
                <a:cs typeface="Lexend"/>
                <a:sym typeface="Lexend"/>
              </a:rPr>
              <a:t>awareness and advocacy</a:t>
            </a:r>
            <a:r>
              <a:rPr lang="en"/>
              <a:t> for better accessibility standards, driving the push for more inclusive environments.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title"/>
          </p:nvPr>
        </p:nvSpPr>
        <p:spPr>
          <a:xfrm>
            <a:off x="385200" y="406800"/>
            <a:ext cx="8013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Interdisciplinary Collaboration in Smart Wheelchair Development</a:t>
            </a:r>
            <a:endParaRPr/>
          </a:p>
        </p:txBody>
      </p:sp>
      <p:sp>
        <p:nvSpPr>
          <p:cNvPr id="681" name="Google Shape;681;p62"/>
          <p:cNvSpPr txBox="1"/>
          <p:nvPr>
            <p:ph idx="1" type="subTitle"/>
          </p:nvPr>
        </p:nvSpPr>
        <p:spPr>
          <a:xfrm>
            <a:off x="381600" y="1638000"/>
            <a:ext cx="23328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Collaboration</a:t>
            </a:r>
            <a:endParaRPr/>
          </a:p>
        </p:txBody>
      </p:sp>
      <p:sp>
        <p:nvSpPr>
          <p:cNvPr id="682" name="Google Shape;682;p62"/>
          <p:cNvSpPr txBox="1"/>
          <p:nvPr>
            <p:ph idx="2" type="body"/>
          </p:nvPr>
        </p:nvSpPr>
        <p:spPr>
          <a:xfrm>
            <a:off x="381600" y="2429173"/>
            <a:ext cx="2332800" cy="220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development of </a:t>
            </a:r>
            <a:r>
              <a:rPr b="1" lang="en">
                <a:latin typeface="Lexend"/>
                <a:ea typeface="Lexend"/>
                <a:cs typeface="Lexend"/>
                <a:sym typeface="Lexend"/>
              </a:rPr>
              <a:t>smart wheelchairs</a:t>
            </a:r>
            <a:r>
              <a:rPr lang="en"/>
              <a:t> thrives on collaboration among various disciplines.</a:t>
            </a:r>
            <a:endParaRPr/>
          </a:p>
        </p:txBody>
      </p:sp>
      <p:sp>
        <p:nvSpPr>
          <p:cNvPr id="683" name="Google Shape;683;p62"/>
          <p:cNvSpPr txBox="1"/>
          <p:nvPr>
            <p:ph idx="3" type="subTitle"/>
          </p:nvPr>
        </p:nvSpPr>
        <p:spPr>
          <a:xfrm>
            <a:off x="3225600" y="1638000"/>
            <a:ext cx="23328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Collaborators</a:t>
            </a:r>
            <a:endParaRPr/>
          </a:p>
        </p:txBody>
      </p:sp>
      <p:sp>
        <p:nvSpPr>
          <p:cNvPr id="684" name="Google Shape;684;p62"/>
          <p:cNvSpPr txBox="1"/>
          <p:nvPr>
            <p:ph idx="4" type="body"/>
          </p:nvPr>
        </p:nvSpPr>
        <p:spPr>
          <a:xfrm>
            <a:off x="3225600" y="2429173"/>
            <a:ext cx="2332800" cy="220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Key collaborators include </a:t>
            </a:r>
            <a:r>
              <a:rPr b="1" lang="en">
                <a:latin typeface="Lexend"/>
                <a:ea typeface="Lexend"/>
                <a:cs typeface="Lexend"/>
                <a:sym typeface="Lexend"/>
              </a:rPr>
              <a:t>Engineers</a:t>
            </a:r>
            <a:r>
              <a:rPr lang="en"/>
              <a:t>, who design and develop the technological components; </a:t>
            </a:r>
            <a:r>
              <a:rPr b="1" lang="en">
                <a:latin typeface="Lexend"/>
                <a:ea typeface="Lexend"/>
                <a:cs typeface="Lexend"/>
                <a:sym typeface="Lexend"/>
              </a:rPr>
              <a:t>Healthcare Professionals</a:t>
            </a:r>
            <a:r>
              <a:rPr lang="en"/>
              <a:t>, who provide insights into user needs and safety considerations; and </a:t>
            </a:r>
            <a:r>
              <a:rPr b="1" lang="en">
                <a:latin typeface="Lexend"/>
                <a:ea typeface="Lexend"/>
                <a:cs typeface="Lexend"/>
                <a:sym typeface="Lexend"/>
              </a:rPr>
              <a:t>Designers</a:t>
            </a:r>
            <a:r>
              <a:rPr lang="en"/>
              <a:t>, who focus on user-centered design principles to create intuitive interfaces.</a:t>
            </a:r>
            <a:endParaRPr/>
          </a:p>
        </p:txBody>
      </p:sp>
      <p:sp>
        <p:nvSpPr>
          <p:cNvPr id="685" name="Google Shape;685;p62"/>
          <p:cNvSpPr txBox="1"/>
          <p:nvPr>
            <p:ph idx="5" type="subTitle"/>
          </p:nvPr>
        </p:nvSpPr>
        <p:spPr>
          <a:xfrm>
            <a:off x="6062400" y="1638000"/>
            <a:ext cx="23328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Collaboration</a:t>
            </a:r>
            <a:endParaRPr/>
          </a:p>
        </p:txBody>
      </p:sp>
      <p:sp>
        <p:nvSpPr>
          <p:cNvPr id="686" name="Google Shape;686;p62"/>
          <p:cNvSpPr txBox="1"/>
          <p:nvPr>
            <p:ph idx="6" type="body"/>
          </p:nvPr>
        </p:nvSpPr>
        <p:spPr>
          <a:xfrm>
            <a:off x="6062400" y="2429173"/>
            <a:ext cx="2332800" cy="220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Collaboration leads to </a:t>
            </a:r>
            <a:r>
              <a:rPr b="1" lang="en">
                <a:latin typeface="Lexend"/>
                <a:ea typeface="Lexend"/>
                <a:cs typeface="Lexend"/>
                <a:sym typeface="Lexend"/>
              </a:rPr>
              <a:t>innovative solutions</a:t>
            </a:r>
            <a:r>
              <a:rPr lang="en"/>
              <a:t> that address complex user challenges and ensures </a:t>
            </a:r>
            <a:r>
              <a:rPr b="1" lang="en">
                <a:latin typeface="Lexend"/>
                <a:ea typeface="Lexend"/>
                <a:cs typeface="Lexend"/>
                <a:sym typeface="Lexend"/>
              </a:rPr>
              <a:t>holistic development</a:t>
            </a:r>
            <a:r>
              <a:rPr lang="en"/>
              <a:t>, making smart wheelchairs functional, safe, and user-friendly.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63"/>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92" name="Google Shape;692;p63"/>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The Future of Mobility</a:t>
            </a:r>
            <a:endParaRPr/>
          </a:p>
        </p:txBody>
      </p:sp>
      <p:sp>
        <p:nvSpPr>
          <p:cNvPr id="693" name="Google Shape;693;p63"/>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 Gained: The literature review highlights the transformative potential of smart wheelchairs in enhancing mobility for individuals with disabilities.</a:t>
            </a:r>
            <a:endParaRPr/>
          </a:p>
          <a:p>
            <a:pPr indent="-298450" lvl="0" marL="457200" rtl="0" algn="l">
              <a:spcBef>
                <a:spcPts val="1200"/>
              </a:spcBef>
              <a:spcAft>
                <a:spcPts val="0"/>
              </a:spcAft>
              <a:buSzPts val="1100"/>
              <a:buChar char="●"/>
            </a:pPr>
            <a:r>
              <a:rPr b="1" lang="en">
                <a:latin typeface="Lexend"/>
                <a:ea typeface="Lexend"/>
                <a:cs typeface="Lexend"/>
                <a:sym typeface="Lexend"/>
              </a:rPr>
              <a:t>Empowerment and Independence</a:t>
            </a:r>
            <a:r>
              <a:rPr lang="en"/>
              <a:t>: Smart wheelchairs significantly improve user autonomy and quality of life.</a:t>
            </a:r>
            <a:endParaRPr/>
          </a:p>
          <a:p>
            <a:pPr indent="-298450" lvl="0" marL="457200" rtl="0" algn="l">
              <a:spcBef>
                <a:spcPts val="0"/>
              </a:spcBef>
              <a:spcAft>
                <a:spcPts val="0"/>
              </a:spcAft>
              <a:buSzPts val="1100"/>
              <a:buChar char="●"/>
            </a:pPr>
            <a:r>
              <a:rPr b="1" lang="en">
                <a:latin typeface="Lexend"/>
                <a:ea typeface="Lexend"/>
                <a:cs typeface="Lexend"/>
                <a:sym typeface="Lexend"/>
              </a:rPr>
              <a:t>Ongoing Innovation</a:t>
            </a:r>
            <a:r>
              <a:rPr lang="en"/>
              <a:t>: Continuous advancements in technology promise to further enhance the functionality and accessibility of smart wheelchairs.</a:t>
            </a:r>
            <a:endParaRPr/>
          </a:p>
          <a:p>
            <a:pPr indent="-298450" lvl="0" marL="457200" rtl="0" algn="l">
              <a:spcBef>
                <a:spcPts val="0"/>
              </a:spcBef>
              <a:spcAft>
                <a:spcPts val="0"/>
              </a:spcAft>
              <a:buSzPts val="1100"/>
              <a:buChar char="●"/>
            </a:pPr>
            <a:r>
              <a:rPr lang="en"/>
              <a:t>Closing Thoughts: As technology continues to evolve, smart wheelchairs will play an increasingly vital role in promoting independence and improving the lives of users, paving the way for a more inclusive society.</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4"/>
          <p:cNvSpPr txBox="1"/>
          <p:nvPr>
            <p:ph type="title"/>
          </p:nvPr>
        </p:nvSpPr>
        <p:spPr>
          <a:xfrm>
            <a:off x="658800" y="1170000"/>
            <a:ext cx="63648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and Further Reading</a:t>
            </a:r>
            <a:endParaRPr/>
          </a:p>
        </p:txBody>
      </p:sp>
      <p:sp>
        <p:nvSpPr>
          <p:cNvPr id="699" name="Google Shape;699;p64"/>
          <p:cNvSpPr txBox="1"/>
          <p:nvPr>
            <p:ph idx="1" type="body"/>
          </p:nvPr>
        </p:nvSpPr>
        <p:spPr>
          <a:xfrm>
            <a:off x="658800" y="1717200"/>
            <a:ext cx="6364800" cy="22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Academic References</a:t>
            </a:r>
            <a:endParaRPr b="1">
              <a:latin typeface="Lexend"/>
              <a:ea typeface="Lexend"/>
              <a:cs typeface="Lexend"/>
              <a:sym typeface="Lexend"/>
            </a:endParaRPr>
          </a:p>
          <a:p>
            <a:pPr indent="0" lvl="0" marL="0" rtl="0" algn="l">
              <a:spcBef>
                <a:spcPts val="1200"/>
              </a:spcBef>
              <a:spcAft>
                <a:spcPts val="0"/>
              </a:spcAft>
              <a:buNone/>
            </a:pPr>
            <a:r>
              <a:rPr lang="en"/>
              <a:t>"Smart Wheelchair Technology: A Review" - Journal of Rehabilitation Research</a:t>
            </a:r>
            <a:endParaRPr/>
          </a:p>
          <a:p>
            <a:pPr indent="0" lvl="0" marL="0" rtl="0" algn="l">
              <a:spcBef>
                <a:spcPts val="1200"/>
              </a:spcBef>
              <a:spcAft>
                <a:spcPts val="0"/>
              </a:spcAft>
              <a:buNone/>
            </a:pPr>
            <a:r>
              <a:rPr lang="en"/>
              <a:t>"The Impact of Smart Wheelchairs on User Independence" - Disability and Rehabilitation</a:t>
            </a:r>
            <a:endParaRPr/>
          </a:p>
          <a:p>
            <a:pPr indent="0" lvl="0" marL="0" rtl="0" algn="l">
              <a:spcBef>
                <a:spcPts val="1200"/>
              </a:spcBef>
              <a:spcAft>
                <a:spcPts val="0"/>
              </a:spcAft>
              <a:buNone/>
            </a:pPr>
            <a:r>
              <a:rPr b="1" lang="en">
                <a:latin typeface="Lexend"/>
                <a:ea typeface="Lexend"/>
                <a:cs typeface="Lexend"/>
                <a:sym typeface="Lexend"/>
              </a:rPr>
              <a:t>Suggested Literature</a:t>
            </a:r>
            <a:endParaRPr b="1">
              <a:latin typeface="Lexend"/>
              <a:ea typeface="Lexend"/>
              <a:cs typeface="Lexend"/>
              <a:sym typeface="Lexend"/>
            </a:endParaRPr>
          </a:p>
          <a:p>
            <a:pPr indent="0" lvl="0" marL="0" rtl="0" algn="l">
              <a:spcBef>
                <a:spcPts val="1200"/>
              </a:spcBef>
              <a:spcAft>
                <a:spcPts val="0"/>
              </a:spcAft>
              <a:buNone/>
            </a:pPr>
            <a:r>
              <a:rPr lang="en"/>
              <a:t>"Designing Smart Wheelchairs: User-Centered Approaches" - Springer</a:t>
            </a:r>
            <a:endParaRPr/>
          </a:p>
          <a:p>
            <a:pPr indent="0" lvl="0" marL="0" rtl="0" algn="l">
              <a:spcBef>
                <a:spcPts val="1200"/>
              </a:spcBef>
              <a:spcAft>
                <a:spcPts val="0"/>
              </a:spcAft>
              <a:buNone/>
            </a:pPr>
            <a:r>
              <a:rPr lang="en"/>
              <a:t>"Assistive Technology for Mobility: Innovations and Applications" - Wiley</a:t>
            </a:r>
            <a:endParaRPr/>
          </a:p>
          <a:p>
            <a:pPr indent="0" lvl="0" marL="0" rtl="0" algn="l">
              <a:spcBef>
                <a:spcPts val="1200"/>
              </a:spcBef>
              <a:spcAft>
                <a:spcPts val="0"/>
              </a:spcAft>
              <a:buNone/>
            </a:pPr>
            <a:r>
              <a:rPr b="1" lang="en">
                <a:latin typeface="Lexend"/>
                <a:ea typeface="Lexend"/>
                <a:cs typeface="Lexend"/>
                <a:sym typeface="Lexend"/>
              </a:rPr>
              <a:t>Online Resources</a:t>
            </a:r>
            <a:endParaRPr b="1">
              <a:latin typeface="Lexend"/>
              <a:ea typeface="Lexend"/>
              <a:cs typeface="Lexend"/>
              <a:sym typeface="Lexend"/>
            </a:endParaRPr>
          </a:p>
          <a:p>
            <a:pPr indent="0" lvl="0" marL="0" rtl="0" algn="l">
              <a:spcBef>
                <a:spcPts val="1200"/>
              </a:spcBef>
              <a:spcAft>
                <a:spcPts val="0"/>
              </a:spcAft>
              <a:buNone/>
            </a:pPr>
            <a:r>
              <a:rPr lang="en"/>
              <a:t>National Institute of Health (NIH) on Smart Technologies in Mobility</a:t>
            </a:r>
            <a:endParaRPr/>
          </a:p>
          <a:p>
            <a:pPr indent="0" lvl="0" marL="0" rtl="0" algn="l">
              <a:spcBef>
                <a:spcPts val="1200"/>
              </a:spcBef>
              <a:spcAft>
                <a:spcPts val="1200"/>
              </a:spcAft>
              <a:buNone/>
            </a:pPr>
            <a:r>
              <a:rPr lang="en"/>
              <a:t>IEEE Xplore Digital Library for research papers on smart wheelchair innovations</a:t>
            </a:r>
            <a:endParaRPr/>
          </a:p>
        </p:txBody>
      </p:sp>
      <p:grpSp>
        <p:nvGrpSpPr>
          <p:cNvPr id="700" name="Google Shape;700;p64"/>
          <p:cNvGrpSpPr/>
          <p:nvPr/>
        </p:nvGrpSpPr>
        <p:grpSpPr>
          <a:xfrm>
            <a:off x="6282300" y="2299963"/>
            <a:ext cx="2737500" cy="2737500"/>
            <a:chOff x="650375" y="960238"/>
            <a:chExt cx="2737500" cy="2737500"/>
          </a:xfrm>
        </p:grpSpPr>
        <p:grpSp>
          <p:nvGrpSpPr>
            <p:cNvPr id="701" name="Google Shape;701;p64"/>
            <p:cNvGrpSpPr/>
            <p:nvPr/>
          </p:nvGrpSpPr>
          <p:grpSpPr>
            <a:xfrm>
              <a:off x="650375" y="960238"/>
              <a:ext cx="2737500" cy="2737500"/>
              <a:chOff x="4221400" y="1860713"/>
              <a:chExt cx="2737500" cy="2737500"/>
            </a:xfrm>
          </p:grpSpPr>
          <p:pic>
            <p:nvPicPr>
              <p:cNvPr id="702" name="Google Shape;702;p64"/>
              <p:cNvPicPr preferRelativeResize="0"/>
              <p:nvPr/>
            </p:nvPicPr>
            <p:blipFill rotWithShape="1">
              <a:blip r:embed="rId3">
                <a:alphaModFix/>
              </a:blip>
              <a:srcRect b="0" l="0" r="0" t="0"/>
              <a:stretch/>
            </p:blipFill>
            <p:spPr>
              <a:xfrm>
                <a:off x="4221400" y="1860713"/>
                <a:ext cx="2737500" cy="2737500"/>
              </a:xfrm>
              <a:prstGeom prst="rect">
                <a:avLst/>
              </a:prstGeom>
              <a:noFill/>
              <a:ln>
                <a:noFill/>
              </a:ln>
            </p:spPr>
          </p:pic>
          <p:sp>
            <p:nvSpPr>
              <p:cNvPr id="703" name="Google Shape;703;p64"/>
              <p:cNvSpPr/>
              <p:nvPr/>
            </p:nvSpPr>
            <p:spPr>
              <a:xfrm>
                <a:off x="4221400" y="1860725"/>
                <a:ext cx="2737500" cy="2298600"/>
              </a:xfrm>
              <a:prstGeom prst="roundRect">
                <a:avLst>
                  <a:gd fmla="val 3390" name="adj"/>
                </a:avLst>
              </a:prstGeom>
              <a:noFill/>
              <a:ln>
                <a:noFill/>
              </a:ln>
            </p:spPr>
            <p:txBody>
              <a:bodyPr anchorCtr="0" anchor="t" bIns="91425" lIns="91425" spcFirstLastPara="1" rIns="91425" wrap="square" tIns="548625">
                <a:noAutofit/>
              </a:bodyPr>
              <a:lstStyle/>
              <a:p>
                <a:pPr indent="0" lvl="0" marL="45720" marR="45720" rtl="0" algn="l">
                  <a:lnSpc>
                    <a:spcPct val="150000"/>
                  </a:lnSpc>
                  <a:spcBef>
                    <a:spcPts val="0"/>
                  </a:spcBef>
                  <a:spcAft>
                    <a:spcPts val="0"/>
                  </a:spcAft>
                  <a:buNone/>
                </a:pPr>
                <a:r>
                  <a:rPr lang="en" sz="1000">
                    <a:solidFill>
                      <a:srgbClr val="FFFFFF"/>
                    </a:solidFill>
                    <a:latin typeface="Inter SemiBold"/>
                    <a:ea typeface="Inter SemiBold"/>
                    <a:cs typeface="Inter SemiBold"/>
                    <a:sym typeface="Inter SemiBold"/>
                  </a:rPr>
                  <a:t>This slide contains additional content. Please find it under the speaker notes below.</a:t>
                </a:r>
                <a:endParaRPr sz="1000">
                  <a:solidFill>
                    <a:srgbClr val="FFFFFF"/>
                  </a:solidFill>
                  <a:latin typeface="Inter SemiBold"/>
                  <a:ea typeface="Inter SemiBold"/>
                  <a:cs typeface="Inter SemiBold"/>
                  <a:sym typeface="Inter SemiBold"/>
                </a:endParaRPr>
              </a:p>
            </p:txBody>
          </p:sp>
          <p:sp>
            <p:nvSpPr>
              <p:cNvPr id="704" name="Google Shape;704;p64"/>
              <p:cNvSpPr/>
              <p:nvPr/>
            </p:nvSpPr>
            <p:spPr>
              <a:xfrm>
                <a:off x="4316628" y="2032538"/>
                <a:ext cx="2547000" cy="353700"/>
              </a:xfrm>
              <a:prstGeom prst="roundRect">
                <a:avLst>
                  <a:gd fmla="val 0" name="adj"/>
                </a:avLst>
              </a:prstGeom>
              <a:noFill/>
              <a:ln>
                <a:noFill/>
              </a:ln>
            </p:spPr>
            <p:txBody>
              <a:bodyPr anchorCtr="0" anchor="ctr" bIns="91425" lIns="91425" spcFirstLastPara="1" rIns="91425" wrap="square" tIns="91425">
                <a:noAutofit/>
              </a:bodyPr>
              <a:lstStyle/>
              <a:p>
                <a:pPr indent="0" lvl="0" marL="0" marR="45720" rtl="0" algn="l">
                  <a:spcBef>
                    <a:spcPts val="0"/>
                  </a:spcBef>
                  <a:spcAft>
                    <a:spcPts val="0"/>
                  </a:spcAft>
                  <a:buNone/>
                </a:pPr>
                <a:r>
                  <a:rPr lang="en" sz="1300">
                    <a:solidFill>
                      <a:srgbClr val="FFFFFF"/>
                    </a:solidFill>
                    <a:latin typeface="Inter ExtraBold"/>
                    <a:ea typeface="Inter ExtraBold"/>
                    <a:cs typeface="Inter ExtraBold"/>
                    <a:sym typeface="Inter ExtraBold"/>
                  </a:rPr>
                  <a:t>💡 SlidesAI Tip</a:t>
                </a:r>
                <a:endParaRPr sz="1300">
                  <a:solidFill>
                    <a:srgbClr val="FFFFFF"/>
                  </a:solidFill>
                  <a:latin typeface="Inter ExtraBold"/>
                  <a:ea typeface="Inter ExtraBold"/>
                  <a:cs typeface="Inter ExtraBold"/>
                  <a:sym typeface="Inter ExtraBold"/>
                </a:endParaRPr>
              </a:p>
            </p:txBody>
          </p:sp>
        </p:grpSp>
        <p:sp>
          <p:nvSpPr>
            <p:cNvPr id="705" name="Google Shape;705;p64"/>
            <p:cNvSpPr/>
            <p:nvPr/>
          </p:nvSpPr>
          <p:spPr>
            <a:xfrm>
              <a:off x="650375" y="1867050"/>
              <a:ext cx="2737500" cy="183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51"/>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02" name="Google Shape;602;p51"/>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Context of Wheelchair Technology</a:t>
            </a:r>
            <a:endParaRPr/>
          </a:p>
        </p:txBody>
      </p:sp>
      <p:sp>
        <p:nvSpPr>
          <p:cNvPr id="603" name="Google Shape;603;p51"/>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Wheelchair Designs:</a:t>
            </a:r>
            <a:endParaRPr/>
          </a:p>
          <a:p>
            <a:pPr indent="-298450" lvl="0" marL="457200" rtl="0" algn="l">
              <a:spcBef>
                <a:spcPts val="1200"/>
              </a:spcBef>
              <a:spcAft>
                <a:spcPts val="0"/>
              </a:spcAft>
              <a:buSzPts val="1100"/>
              <a:buChar char="●"/>
            </a:pPr>
            <a:r>
              <a:rPr b="1" lang="en">
                <a:latin typeface="Lexend"/>
                <a:ea typeface="Lexend"/>
                <a:cs typeface="Lexend"/>
                <a:sym typeface="Lexend"/>
              </a:rPr>
              <a:t>Early Designs</a:t>
            </a:r>
            <a:r>
              <a:rPr lang="en"/>
              <a:t>: Traditional wheelchairs were basic mobility aids, primarily focusing on function without advanced features.</a:t>
            </a:r>
            <a:endParaRPr/>
          </a:p>
          <a:p>
            <a:pPr indent="-298450" lvl="0" marL="457200" rtl="0" algn="l">
              <a:spcBef>
                <a:spcPts val="0"/>
              </a:spcBef>
              <a:spcAft>
                <a:spcPts val="0"/>
              </a:spcAft>
              <a:buSzPts val="1100"/>
              <a:buChar char="●"/>
            </a:pPr>
            <a:r>
              <a:rPr b="1" lang="en">
                <a:latin typeface="Lexend"/>
                <a:ea typeface="Lexend"/>
                <a:cs typeface="Lexend"/>
                <a:sym typeface="Lexend"/>
              </a:rPr>
              <a:t>Introduction of Electric Wheelchairs</a:t>
            </a:r>
            <a:r>
              <a:rPr lang="en"/>
              <a:t>: In the mid-20th century, electric wheelchairs emerged, providing users with motorized mobility.</a:t>
            </a:r>
            <a:endParaRPr/>
          </a:p>
          <a:p>
            <a:pPr indent="-298450" lvl="0" marL="457200" rtl="0" algn="l">
              <a:spcBef>
                <a:spcPts val="0"/>
              </a:spcBef>
              <a:spcAft>
                <a:spcPts val="0"/>
              </a:spcAft>
              <a:buSzPts val="1100"/>
              <a:buChar char="●"/>
            </a:pPr>
            <a:r>
              <a:rPr b="1" lang="en">
                <a:latin typeface="Lexend"/>
                <a:ea typeface="Lexend"/>
                <a:cs typeface="Lexend"/>
                <a:sym typeface="Lexend"/>
              </a:rPr>
              <a:t>Emergence of Smart Technologies</a:t>
            </a:r>
            <a:r>
              <a:rPr lang="en"/>
              <a:t>: Recent advancements have led to the integration of smart technologies, enabling features like autonomous navigation and remote control.</a:t>
            </a:r>
            <a:endParaRPr/>
          </a:p>
          <a:p>
            <a:pPr indent="-298450" lvl="0" marL="457200" rtl="0" algn="l">
              <a:spcBef>
                <a:spcPts val="0"/>
              </a:spcBef>
              <a:spcAft>
                <a:spcPts val="0"/>
              </a:spcAft>
              <a:buSzPts val="1100"/>
              <a:buChar char="●"/>
            </a:pPr>
            <a:r>
              <a:rPr lang="en"/>
              <a:t>Innovative Features:</a:t>
            </a:r>
            <a:endParaRPr/>
          </a:p>
          <a:p>
            <a:pPr indent="-298450" lvl="0" marL="457200" rtl="0" algn="l">
              <a:spcBef>
                <a:spcPts val="0"/>
              </a:spcBef>
              <a:spcAft>
                <a:spcPts val="0"/>
              </a:spcAft>
              <a:buSzPts val="1100"/>
              <a:buChar char="●"/>
            </a:pPr>
            <a:r>
              <a:rPr b="1" lang="en">
                <a:latin typeface="Lexend"/>
                <a:ea typeface="Lexend"/>
                <a:cs typeface="Lexend"/>
                <a:sym typeface="Lexend"/>
              </a:rPr>
              <a:t>Sensors and Navigation Systems</a:t>
            </a:r>
            <a:r>
              <a:rPr lang="en"/>
              <a:t>: Modern wheelchairs are equipped with sensors to detect obstacles and navigate through complex environments.</a:t>
            </a:r>
            <a:endParaRPr/>
          </a:p>
          <a:p>
            <a:pPr indent="-298450" lvl="0" marL="457200" rtl="0" algn="l">
              <a:spcBef>
                <a:spcPts val="0"/>
              </a:spcBef>
              <a:spcAft>
                <a:spcPts val="0"/>
              </a:spcAft>
              <a:buSzPts val="1100"/>
              <a:buChar char="●"/>
            </a:pPr>
            <a:r>
              <a:rPr b="1" lang="en">
                <a:latin typeface="Lexend"/>
                <a:ea typeface="Lexend"/>
                <a:cs typeface="Lexend"/>
                <a:sym typeface="Lexend"/>
              </a:rPr>
              <a:t>User-Friendly Interfaces</a:t>
            </a:r>
            <a:r>
              <a:rPr lang="en"/>
              <a:t>: Innovations in control systems have made it easier for users to operate their wheelchairs.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52"/>
          <p:cNvPicPr preferRelativeResize="0"/>
          <p:nvPr>
            <p:ph idx="2" type="pic"/>
          </p:nvPr>
        </p:nvPicPr>
        <p:blipFill rotWithShape="1">
          <a:blip r:embed="rId3">
            <a:alphaModFix/>
          </a:blip>
          <a:srcRect b="0" l="12000" r="12000" t="0"/>
          <a:stretch/>
        </p:blipFill>
        <p:spPr>
          <a:xfrm>
            <a:off x="5234400" y="0"/>
            <a:ext cx="3909600" cy="5144401"/>
          </a:xfrm>
          <a:prstGeom prst="rect">
            <a:avLst/>
          </a:prstGeom>
        </p:spPr>
      </p:pic>
      <p:sp>
        <p:nvSpPr>
          <p:cNvPr id="609" name="Google Shape;609;p52"/>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Technologies Behind Smart Wheelchairs</a:t>
            </a:r>
            <a:endParaRPr/>
          </a:p>
        </p:txBody>
      </p:sp>
      <p:sp>
        <p:nvSpPr>
          <p:cNvPr id="610" name="Google Shape;610;p52"/>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Technologies: Smart wheelchairs leverage several core technologies to enhance functionality and user experience.</a:t>
            </a:r>
            <a:endParaRPr/>
          </a:p>
          <a:p>
            <a:pPr indent="-298450" lvl="0" marL="457200" rtl="0" algn="l">
              <a:spcBef>
                <a:spcPts val="1200"/>
              </a:spcBef>
              <a:spcAft>
                <a:spcPts val="0"/>
              </a:spcAft>
              <a:buSzPts val="1100"/>
              <a:buChar char="●"/>
            </a:pPr>
            <a:r>
              <a:rPr b="1" lang="en">
                <a:latin typeface="Lexend"/>
                <a:ea typeface="Lexend"/>
                <a:cs typeface="Lexend"/>
                <a:sym typeface="Lexend"/>
              </a:rPr>
              <a:t>Bluetooth Connectivity</a:t>
            </a:r>
            <a:r>
              <a:rPr lang="en"/>
              <a:t>: Allows communication between the wheelchair and user devices, enabling remote control and monitoring.</a:t>
            </a:r>
            <a:endParaRPr/>
          </a:p>
          <a:p>
            <a:pPr indent="-298450" lvl="0" marL="457200" rtl="0" algn="l">
              <a:spcBef>
                <a:spcPts val="0"/>
              </a:spcBef>
              <a:spcAft>
                <a:spcPts val="0"/>
              </a:spcAft>
              <a:buSzPts val="1100"/>
              <a:buChar char="●"/>
            </a:pPr>
            <a:r>
              <a:rPr b="1" lang="en">
                <a:latin typeface="Lexend"/>
                <a:ea typeface="Lexend"/>
                <a:cs typeface="Lexend"/>
                <a:sym typeface="Lexend"/>
              </a:rPr>
              <a:t>Arduino Microcontrollers</a:t>
            </a:r>
            <a:r>
              <a:rPr lang="en"/>
              <a:t>: Provides a flexible platform for prototyping and customizing wheelchair functionalities.</a:t>
            </a:r>
            <a:endParaRPr/>
          </a:p>
          <a:p>
            <a:pPr indent="-298450" lvl="0" marL="457200" rtl="0" algn="l">
              <a:spcBef>
                <a:spcPts val="0"/>
              </a:spcBef>
              <a:spcAft>
                <a:spcPts val="0"/>
              </a:spcAft>
              <a:buSzPts val="1100"/>
              <a:buChar char="●"/>
            </a:pPr>
            <a:r>
              <a:rPr b="1" lang="en">
                <a:latin typeface="Lexend"/>
                <a:ea typeface="Lexend"/>
                <a:cs typeface="Lexend"/>
                <a:sym typeface="Lexend"/>
              </a:rPr>
              <a:t>App Control Systems</a:t>
            </a:r>
            <a:r>
              <a:rPr lang="en"/>
              <a:t>: Facilitates user interaction through mobile applications, enabling features like route planning and diagnostics.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53"/>
          <p:cNvPicPr preferRelativeResize="0"/>
          <p:nvPr>
            <p:ph idx="2" type="pic"/>
          </p:nvPr>
        </p:nvPicPr>
        <p:blipFill rotWithShape="1">
          <a:blip r:embed="rId3">
            <a:alphaModFix/>
          </a:blip>
          <a:srcRect b="0" l="12000" r="12000" t="0"/>
          <a:stretch/>
        </p:blipFill>
        <p:spPr>
          <a:xfrm>
            <a:off x="5234400" y="0"/>
            <a:ext cx="3909600" cy="5144401"/>
          </a:xfrm>
          <a:prstGeom prst="rect">
            <a:avLst/>
          </a:prstGeom>
        </p:spPr>
      </p:pic>
      <p:sp>
        <p:nvSpPr>
          <p:cNvPr id="616" name="Google Shape;616;p53"/>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Bluetooth Technology in Smart Wheelchairs</a:t>
            </a:r>
            <a:endParaRPr/>
          </a:p>
        </p:txBody>
      </p:sp>
      <p:sp>
        <p:nvSpPr>
          <p:cNvPr id="617" name="Google Shape;617;p53"/>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Facilitating Communication: Bluetooth technology serves as a crucial component in smart wheelchairs, enabling seamless communication between the wheelchair and various user devices.</a:t>
            </a:r>
            <a:endParaRPr/>
          </a:p>
          <a:p>
            <a:pPr indent="-298450" lvl="0" marL="457200" rtl="0" algn="l">
              <a:spcBef>
                <a:spcPts val="1200"/>
              </a:spcBef>
              <a:spcAft>
                <a:spcPts val="0"/>
              </a:spcAft>
              <a:buSzPts val="1100"/>
              <a:buChar char="●"/>
            </a:pPr>
            <a:r>
              <a:rPr b="1" lang="en">
                <a:latin typeface="Lexend"/>
                <a:ea typeface="Lexend"/>
                <a:cs typeface="Lexend"/>
                <a:sym typeface="Lexend"/>
              </a:rPr>
              <a:t>Smartphone Integration</a:t>
            </a:r>
            <a:r>
              <a:rPr lang="en"/>
              <a:t>: Users can control their wheelchairs using smartphone apps, adjusting speed and direction from a distance.</a:t>
            </a:r>
            <a:endParaRPr/>
          </a:p>
          <a:p>
            <a:pPr indent="-298450" lvl="0" marL="457200" rtl="0" algn="l">
              <a:spcBef>
                <a:spcPts val="0"/>
              </a:spcBef>
              <a:spcAft>
                <a:spcPts val="0"/>
              </a:spcAft>
              <a:buSzPts val="1100"/>
              <a:buChar char="●"/>
            </a:pPr>
            <a:r>
              <a:rPr b="1" lang="en">
                <a:latin typeface="Lexend"/>
                <a:ea typeface="Lexend"/>
                <a:cs typeface="Lexend"/>
                <a:sym typeface="Lexend"/>
              </a:rPr>
              <a:t>Hands-Free Operation</a:t>
            </a:r>
            <a:r>
              <a:rPr lang="en"/>
              <a:t>: Bluetooth headsets can be used for voice commands, enhancing accessibility for users with limited mobility.</a:t>
            </a:r>
            <a:endParaRPr/>
          </a:p>
          <a:p>
            <a:pPr indent="-298450" lvl="0" marL="457200" rtl="0" algn="l">
              <a:spcBef>
                <a:spcPts val="0"/>
              </a:spcBef>
              <a:spcAft>
                <a:spcPts val="0"/>
              </a:spcAft>
              <a:buSzPts val="1100"/>
              <a:buChar char="●"/>
            </a:pPr>
            <a:r>
              <a:rPr lang="en"/>
              <a:t>Benefits:</a:t>
            </a:r>
            <a:endParaRPr/>
          </a:p>
          <a:p>
            <a:pPr indent="-298450" lvl="0" marL="457200" rtl="0" algn="l">
              <a:spcBef>
                <a:spcPts val="0"/>
              </a:spcBef>
              <a:spcAft>
                <a:spcPts val="0"/>
              </a:spcAft>
              <a:buSzPts val="1100"/>
              <a:buChar char="●"/>
            </a:pPr>
            <a:r>
              <a:rPr b="1" lang="en">
                <a:latin typeface="Lexend"/>
                <a:ea typeface="Lexend"/>
                <a:cs typeface="Lexend"/>
                <a:sym typeface="Lexend"/>
              </a:rPr>
              <a:t>Convenience</a:t>
            </a:r>
            <a:r>
              <a:rPr lang="en"/>
              <a:t>: Simplifies the operation of wheelchairs, making them more user-friendly.</a:t>
            </a:r>
            <a:endParaRPr/>
          </a:p>
          <a:p>
            <a:pPr indent="-298450" lvl="0" marL="457200" rtl="0" algn="l">
              <a:spcBef>
                <a:spcPts val="0"/>
              </a:spcBef>
              <a:spcAft>
                <a:spcPts val="0"/>
              </a:spcAft>
              <a:buSzPts val="1100"/>
              <a:buChar char="●"/>
            </a:pPr>
            <a:r>
              <a:rPr b="1" lang="en">
                <a:latin typeface="Lexend"/>
                <a:ea typeface="Lexend"/>
                <a:cs typeface="Lexend"/>
                <a:sym typeface="Lexend"/>
              </a:rPr>
              <a:t>Enhanced Safety</a:t>
            </a:r>
            <a:r>
              <a:rPr lang="en"/>
              <a:t>: Users can receive alerts and notifications about wheelchair status or maintenance needs.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54"/>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23" name="Google Shape;623;p54"/>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Control Functionality</a:t>
            </a:r>
            <a:endParaRPr/>
          </a:p>
        </p:txBody>
      </p:sp>
      <p:sp>
        <p:nvSpPr>
          <p:cNvPr id="624" name="Google Shape;624;p54"/>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User-Friendly Interfaces: Smart wheelchairs often come equipped with mobile applications that provide intuitive control and monitoring capabilities.</a:t>
            </a:r>
            <a:endParaRPr/>
          </a:p>
          <a:p>
            <a:pPr indent="-298450" lvl="0" marL="457200" rtl="0" algn="l">
              <a:spcBef>
                <a:spcPts val="1200"/>
              </a:spcBef>
              <a:spcAft>
                <a:spcPts val="0"/>
              </a:spcAft>
              <a:buSzPts val="1100"/>
              <a:buChar char="●"/>
            </a:pPr>
            <a:r>
              <a:rPr b="1" lang="en">
                <a:latin typeface="Lexend"/>
                <a:ea typeface="Lexend"/>
                <a:cs typeface="Lexend"/>
                <a:sym typeface="Lexend"/>
              </a:rPr>
              <a:t>Features of App Control</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Remote Functionality</a:t>
            </a:r>
            <a:r>
              <a:rPr lang="en"/>
              <a:t>: Users can control their wheelchairs remotely, adjusting settings and monitoring battery levels.</a:t>
            </a:r>
            <a:endParaRPr/>
          </a:p>
          <a:p>
            <a:pPr indent="-298450" lvl="1" marL="914400" rtl="0" algn="l">
              <a:spcBef>
                <a:spcPts val="0"/>
              </a:spcBef>
              <a:spcAft>
                <a:spcPts val="0"/>
              </a:spcAft>
              <a:buSzPts val="1100"/>
              <a:buChar char="○"/>
            </a:pPr>
            <a:r>
              <a:rPr b="1" lang="en">
                <a:latin typeface="Lexend"/>
                <a:ea typeface="Lexend"/>
                <a:cs typeface="Lexend"/>
                <a:sym typeface="Lexend"/>
              </a:rPr>
              <a:t>Peer-to-Peer Connectivity</a:t>
            </a:r>
            <a:r>
              <a:rPr lang="en"/>
              <a:t>: Enables users to share data and experiences with other smart wheelchair users, fostering a sense of community.</a:t>
            </a:r>
            <a:endParaRPr/>
          </a:p>
          <a:p>
            <a:pPr indent="-298450" lvl="0" marL="457200" rtl="0" algn="l">
              <a:spcBef>
                <a:spcPts val="0"/>
              </a:spcBef>
              <a:spcAft>
                <a:spcPts val="0"/>
              </a:spcAft>
              <a:buSzPts val="1100"/>
              <a:buChar char="●"/>
            </a:pPr>
            <a:r>
              <a:rPr b="1" lang="en">
                <a:latin typeface="Lexend"/>
                <a:ea typeface="Lexend"/>
                <a:cs typeface="Lexend"/>
                <a:sym typeface="Lexend"/>
              </a:rPr>
              <a:t>Impact on User Experience</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Customization</a:t>
            </a:r>
            <a:r>
              <a:rPr lang="en"/>
              <a:t>: Users can personalize settings according to their preferences, improving comfort and usability.</a:t>
            </a:r>
            <a:endParaRPr/>
          </a:p>
          <a:p>
            <a:pPr indent="-298450" lvl="1" marL="914400" rtl="0" algn="l">
              <a:spcBef>
                <a:spcPts val="0"/>
              </a:spcBef>
              <a:spcAft>
                <a:spcPts val="0"/>
              </a:spcAft>
              <a:buSzPts val="1100"/>
              <a:buChar char="○"/>
            </a:pPr>
            <a:r>
              <a:rPr b="1" lang="en">
                <a:latin typeface="Lexend"/>
                <a:ea typeface="Lexend"/>
                <a:cs typeface="Lexend"/>
                <a:sym typeface="Lexend"/>
              </a:rPr>
              <a:t>Real-Time Monitoring</a:t>
            </a:r>
            <a:r>
              <a:rPr lang="en"/>
              <a:t>: Users can track their wheelchair’s performance and receive alerts for maintenance.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55"/>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30" name="Google Shape;630;p55"/>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in Smart Wheelchair Development</a:t>
            </a:r>
            <a:endParaRPr/>
          </a:p>
        </p:txBody>
      </p:sp>
      <p:sp>
        <p:nvSpPr>
          <p:cNvPr id="631" name="Google Shape;631;p55"/>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of Arduino: Arduino microcontrollers play a significant role in the development and prototyping of smart wheelchairs.</a:t>
            </a:r>
            <a:endParaRPr/>
          </a:p>
          <a:p>
            <a:pPr indent="-298450" lvl="0" marL="457200" rtl="0" algn="l">
              <a:spcBef>
                <a:spcPts val="1200"/>
              </a:spcBef>
              <a:spcAft>
                <a:spcPts val="0"/>
              </a:spcAft>
              <a:buSzPts val="1100"/>
              <a:buChar char="●"/>
            </a:pPr>
            <a:r>
              <a:rPr b="1" lang="en">
                <a:latin typeface="Lexend"/>
                <a:ea typeface="Lexend"/>
                <a:cs typeface="Lexend"/>
                <a:sym typeface="Lexend"/>
              </a:rPr>
              <a:t>Programming Capabilities</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Flexibility</a:t>
            </a:r>
            <a:r>
              <a:rPr lang="en"/>
              <a:t>: Arduino allows developers to create custom functionalities tailored to user needs.</a:t>
            </a:r>
            <a:endParaRPr/>
          </a:p>
          <a:p>
            <a:pPr indent="-298450" lvl="1" marL="914400" rtl="0" algn="l">
              <a:spcBef>
                <a:spcPts val="0"/>
              </a:spcBef>
              <a:spcAft>
                <a:spcPts val="0"/>
              </a:spcAft>
              <a:buSzPts val="1100"/>
              <a:buChar char="○"/>
            </a:pPr>
            <a:r>
              <a:rPr b="1" lang="en">
                <a:latin typeface="Lexend"/>
                <a:ea typeface="Lexend"/>
                <a:cs typeface="Lexend"/>
                <a:sym typeface="Lexend"/>
              </a:rPr>
              <a:t>Rapid Prototyping</a:t>
            </a:r>
            <a:r>
              <a:rPr lang="en"/>
              <a:t>: Facilitates quick iterations and testing of new features, accelerating the development process.</a:t>
            </a:r>
            <a:endParaRPr/>
          </a:p>
          <a:p>
            <a:pPr indent="-298450" lvl="0" marL="457200" rtl="0" algn="l">
              <a:spcBef>
                <a:spcPts val="0"/>
              </a:spcBef>
              <a:spcAft>
                <a:spcPts val="0"/>
              </a:spcAft>
              <a:buSzPts val="1100"/>
              <a:buChar char="●"/>
            </a:pPr>
            <a:r>
              <a:rPr b="1" lang="en">
                <a:latin typeface="Lexend"/>
                <a:ea typeface="Lexend"/>
                <a:cs typeface="Lexend"/>
                <a:sym typeface="Lexend"/>
              </a:rPr>
              <a:t>Showcase of Customization</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Sensor Integration</a:t>
            </a:r>
            <a:r>
              <a:rPr lang="en"/>
              <a:t>: Developers can easily integrate various sensors for navigation and obstacle detection.</a:t>
            </a:r>
            <a:endParaRPr/>
          </a:p>
          <a:p>
            <a:pPr indent="-298450" lvl="1" marL="914400" rtl="0" algn="l">
              <a:spcBef>
                <a:spcPts val="0"/>
              </a:spcBef>
              <a:spcAft>
                <a:spcPts val="0"/>
              </a:spcAft>
              <a:buSzPts val="1100"/>
              <a:buChar char="○"/>
            </a:pPr>
            <a:r>
              <a:rPr b="1" lang="en">
                <a:latin typeface="Lexend"/>
                <a:ea typeface="Lexend"/>
                <a:cs typeface="Lexend"/>
                <a:sym typeface="Lexend"/>
              </a:rPr>
              <a:t>User Feedback</a:t>
            </a:r>
            <a:r>
              <a:rPr lang="en"/>
              <a:t>: Arduino-based systems can be adjusted based on user feedback, enhancing overall satisfaction.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56"/>
          <p:cNvPicPr preferRelativeResize="0"/>
          <p:nvPr>
            <p:ph idx="2" type="pic"/>
          </p:nvPr>
        </p:nvPicPr>
        <p:blipFill rotWithShape="1">
          <a:blip r:embed="rId3">
            <a:alphaModFix/>
          </a:blip>
          <a:srcRect b="0" l="0" r="0" t="0"/>
          <a:stretch/>
        </p:blipFill>
        <p:spPr>
          <a:xfrm>
            <a:off x="363600" y="356400"/>
            <a:ext cx="2239200" cy="2239200"/>
          </a:xfrm>
          <a:prstGeom prst="rect">
            <a:avLst/>
          </a:prstGeom>
        </p:spPr>
      </p:pic>
      <p:sp>
        <p:nvSpPr>
          <p:cNvPr id="637" name="Google Shape;637;p56"/>
          <p:cNvSpPr txBox="1"/>
          <p:nvPr>
            <p:ph type="title"/>
          </p:nvPr>
        </p:nvSpPr>
        <p:spPr>
          <a:xfrm>
            <a:off x="3913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User-Centric Design Considerations</a:t>
            </a:r>
            <a:endParaRPr/>
          </a:p>
        </p:txBody>
      </p:sp>
      <p:sp>
        <p:nvSpPr>
          <p:cNvPr id="638" name="Google Shape;638;p56"/>
          <p:cNvSpPr txBox="1"/>
          <p:nvPr>
            <p:ph idx="1" type="body"/>
          </p:nvPr>
        </p:nvSpPr>
        <p:spPr>
          <a:xfrm>
            <a:off x="3913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User-Centered Design: User-centered design is crucial in developing smart wheelchairs, ensuring that they meet the diverse needs of users.</a:t>
            </a:r>
            <a:endParaRPr/>
          </a:p>
          <a:p>
            <a:pPr indent="-298450" lvl="0" marL="457200" rtl="0" algn="l">
              <a:spcBef>
                <a:spcPts val="1200"/>
              </a:spcBef>
              <a:spcAft>
                <a:spcPts val="0"/>
              </a:spcAft>
              <a:buSzPts val="1100"/>
              <a:buChar char="●"/>
            </a:pPr>
            <a:r>
              <a:rPr b="1" lang="en">
                <a:latin typeface="Lexend"/>
                <a:ea typeface="Lexend"/>
                <a:cs typeface="Lexend"/>
                <a:sym typeface="Lexend"/>
              </a:rPr>
              <a:t>Key Considerations</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Accessibility</a:t>
            </a:r>
            <a:r>
              <a:rPr lang="en"/>
              <a:t>: Designs must accommodate users with varying levels of ability and mobility.</a:t>
            </a:r>
            <a:endParaRPr/>
          </a:p>
          <a:p>
            <a:pPr indent="-298450" lvl="1" marL="914400" rtl="0" algn="l">
              <a:spcBef>
                <a:spcPts val="0"/>
              </a:spcBef>
              <a:spcAft>
                <a:spcPts val="0"/>
              </a:spcAft>
              <a:buSzPts val="1100"/>
              <a:buChar char="○"/>
            </a:pPr>
            <a:r>
              <a:rPr b="1" lang="en">
                <a:latin typeface="Lexend"/>
                <a:ea typeface="Lexend"/>
                <a:cs typeface="Lexend"/>
                <a:sym typeface="Lexend"/>
              </a:rPr>
              <a:t>Comfort</a:t>
            </a:r>
            <a:r>
              <a:rPr lang="en"/>
              <a:t>: Ergonomic designs promote comfort during prolonged use.</a:t>
            </a:r>
            <a:endParaRPr/>
          </a:p>
          <a:p>
            <a:pPr indent="-298450" lvl="1" marL="914400" rtl="0" algn="l">
              <a:spcBef>
                <a:spcPts val="0"/>
              </a:spcBef>
              <a:spcAft>
                <a:spcPts val="0"/>
              </a:spcAft>
              <a:buSzPts val="1100"/>
              <a:buChar char="○"/>
            </a:pPr>
            <a:r>
              <a:rPr b="1" lang="en">
                <a:latin typeface="Lexend"/>
                <a:ea typeface="Lexend"/>
                <a:cs typeface="Lexend"/>
                <a:sym typeface="Lexend"/>
              </a:rPr>
              <a:t>Ease of Use</a:t>
            </a:r>
            <a:r>
              <a:rPr lang="en"/>
              <a:t>: Interfaces should be intuitive, allowing users to operate their wheelchairs without frustration.</a:t>
            </a:r>
            <a:endParaRPr/>
          </a:p>
          <a:p>
            <a:pPr indent="-298450" lvl="0" marL="457200" rtl="0" algn="l">
              <a:spcBef>
                <a:spcPts val="0"/>
              </a:spcBef>
              <a:spcAft>
                <a:spcPts val="0"/>
              </a:spcAft>
              <a:buSzPts val="1100"/>
              <a:buChar char="●"/>
            </a:pPr>
            <a:r>
              <a:rPr b="1" lang="en">
                <a:latin typeface="Lexend"/>
                <a:ea typeface="Lexend"/>
                <a:cs typeface="Lexend"/>
                <a:sym typeface="Lexend"/>
              </a:rPr>
              <a:t>Benefits</a:t>
            </a:r>
            <a:r>
              <a:rPr lang="en"/>
              <a:t>:</a:t>
            </a:r>
            <a:endParaRPr/>
          </a:p>
          <a:p>
            <a:pPr indent="-298450" lvl="1" marL="914400" rtl="0" algn="l">
              <a:spcBef>
                <a:spcPts val="0"/>
              </a:spcBef>
              <a:spcAft>
                <a:spcPts val="0"/>
              </a:spcAft>
              <a:buSzPts val="1100"/>
              <a:buChar char="○"/>
            </a:pPr>
            <a:r>
              <a:rPr b="1" lang="en">
                <a:latin typeface="Lexend"/>
                <a:ea typeface="Lexend"/>
                <a:cs typeface="Lexend"/>
                <a:sym typeface="Lexend"/>
              </a:rPr>
              <a:t>Enhanced User Satisfaction</a:t>
            </a:r>
            <a:r>
              <a:rPr lang="en"/>
              <a:t>: Thoughtful design leads to higher satisfaction and increased adoption rates.</a:t>
            </a:r>
            <a:endParaRPr/>
          </a:p>
          <a:p>
            <a:pPr indent="-298450" lvl="1" marL="914400" rtl="0" algn="l">
              <a:spcBef>
                <a:spcPts val="0"/>
              </a:spcBef>
              <a:spcAft>
                <a:spcPts val="0"/>
              </a:spcAft>
              <a:buSzPts val="1100"/>
              <a:buChar char="○"/>
            </a:pPr>
            <a:r>
              <a:rPr b="1" lang="en">
                <a:latin typeface="Lexend"/>
                <a:ea typeface="Lexend"/>
                <a:cs typeface="Lexend"/>
                <a:sym typeface="Lexend"/>
              </a:rPr>
              <a:t>Improved Functionality</a:t>
            </a:r>
            <a:r>
              <a:rPr lang="en"/>
              <a:t>: User feedback informs design improvements, resulting in better performance.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pic>
        <p:nvPicPr>
          <p:cNvPr id="643" name="Google Shape;643;p57"/>
          <p:cNvPicPr preferRelativeResize="0"/>
          <p:nvPr>
            <p:ph idx="2" type="pic"/>
          </p:nvPr>
        </p:nvPicPr>
        <p:blipFill rotWithShape="1">
          <a:blip r:embed="rId3">
            <a:alphaModFix/>
          </a:blip>
          <a:srcRect b="0" l="12000" r="12000" t="0"/>
          <a:stretch/>
        </p:blipFill>
        <p:spPr>
          <a:xfrm>
            <a:off x="5234400" y="0"/>
            <a:ext cx="3909600" cy="5144401"/>
          </a:xfrm>
          <a:prstGeom prst="rect">
            <a:avLst/>
          </a:prstGeom>
        </p:spPr>
      </p:pic>
      <p:sp>
        <p:nvSpPr>
          <p:cNvPr id="644" name="Google Shape;644;p57"/>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Findings: Key Studies</a:t>
            </a:r>
            <a:endParaRPr/>
          </a:p>
        </p:txBody>
      </p:sp>
      <p:sp>
        <p:nvSpPr>
          <p:cNvPr id="645" name="Google Shape;645;p57"/>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Significant Studies: A review of the literature reveals important findings regarding the effectiveness, user satisfaction, and safety of smart wheelchairs.</a:t>
            </a:r>
            <a:endParaRPr/>
          </a:p>
          <a:p>
            <a:pPr indent="-298450" lvl="0" marL="457200" rtl="0" algn="l">
              <a:spcBef>
                <a:spcPts val="1200"/>
              </a:spcBef>
              <a:spcAft>
                <a:spcPts val="0"/>
              </a:spcAft>
              <a:buSzPts val="1100"/>
              <a:buChar char="●"/>
            </a:pPr>
            <a:r>
              <a:rPr b="1" lang="en">
                <a:latin typeface="Lexend"/>
                <a:ea typeface="Lexend"/>
                <a:cs typeface="Lexend"/>
                <a:sym typeface="Lexend"/>
              </a:rPr>
              <a:t>Effectiveness</a:t>
            </a:r>
            <a:r>
              <a:rPr lang="en"/>
              <a:t>: Studies show that smart wheelchairs significantly improve user mobility and independence.</a:t>
            </a:r>
            <a:endParaRPr/>
          </a:p>
          <a:p>
            <a:pPr indent="-298450" lvl="0" marL="457200" rtl="0" algn="l">
              <a:spcBef>
                <a:spcPts val="0"/>
              </a:spcBef>
              <a:spcAft>
                <a:spcPts val="0"/>
              </a:spcAft>
              <a:buSzPts val="1100"/>
              <a:buChar char="●"/>
            </a:pPr>
            <a:r>
              <a:rPr b="1" lang="en">
                <a:latin typeface="Lexend"/>
                <a:ea typeface="Lexend"/>
                <a:cs typeface="Lexend"/>
                <a:sym typeface="Lexend"/>
              </a:rPr>
              <a:t>User Satisfaction</a:t>
            </a:r>
            <a:r>
              <a:rPr lang="en"/>
              <a:t>: High satisfaction rates are reported among users, particularly regarding ease of use and functionality.</a:t>
            </a:r>
            <a:endParaRPr/>
          </a:p>
          <a:p>
            <a:pPr indent="-298450" lvl="0" marL="457200" rtl="0" algn="l">
              <a:spcBef>
                <a:spcPts val="0"/>
              </a:spcBef>
              <a:spcAft>
                <a:spcPts val="0"/>
              </a:spcAft>
              <a:buSzPts val="1100"/>
              <a:buChar char="●"/>
            </a:pPr>
            <a:r>
              <a:rPr b="1" lang="en">
                <a:latin typeface="Lexend"/>
                <a:ea typeface="Lexend"/>
                <a:cs typeface="Lexend"/>
                <a:sym typeface="Lexend"/>
              </a:rPr>
              <a:t>Safety</a:t>
            </a:r>
            <a:r>
              <a:rPr lang="en"/>
              <a:t>: Research indicates that smart features, such as obstacle detection, enhance user safety during navigation.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58"/>
          <p:cNvPicPr preferRelativeResize="0"/>
          <p:nvPr>
            <p:ph idx="2" type="pic"/>
          </p:nvPr>
        </p:nvPicPr>
        <p:blipFill rotWithShape="1">
          <a:blip r:embed="rId3">
            <a:alphaModFix/>
          </a:blip>
          <a:srcRect b="0" l="12000" r="12000" t="0"/>
          <a:stretch/>
        </p:blipFill>
        <p:spPr>
          <a:xfrm>
            <a:off x="5234400" y="0"/>
            <a:ext cx="3909600" cy="5144401"/>
          </a:xfrm>
          <a:prstGeom prst="rect">
            <a:avLst/>
          </a:prstGeom>
        </p:spPr>
      </p:pic>
      <p:sp>
        <p:nvSpPr>
          <p:cNvPr id="651" name="Google Shape;651;p58"/>
          <p:cNvSpPr txBox="1"/>
          <p:nvPr>
            <p:ph type="title"/>
          </p:nvPr>
        </p:nvSpPr>
        <p:spPr>
          <a:xfrm>
            <a:off x="421200" y="489600"/>
            <a:ext cx="466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Smart Wheelchairs on User Independence</a:t>
            </a:r>
            <a:endParaRPr/>
          </a:p>
        </p:txBody>
      </p:sp>
      <p:sp>
        <p:nvSpPr>
          <p:cNvPr id="652" name="Google Shape;652;p58"/>
          <p:cNvSpPr txBox="1"/>
          <p:nvPr>
            <p:ph idx="1" type="body"/>
          </p:nvPr>
        </p:nvSpPr>
        <p:spPr>
          <a:xfrm>
            <a:off x="421200" y="1136291"/>
            <a:ext cx="4669200" cy="35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Promoting Independence: Research indicates that smart wheelchairs significantly enhance user independence, allowing individuals to navigate their environments with confidence.</a:t>
            </a:r>
            <a:endParaRPr/>
          </a:p>
          <a:p>
            <a:pPr indent="-298450" lvl="0" marL="457200" rtl="0" algn="l">
              <a:spcBef>
                <a:spcPts val="1200"/>
              </a:spcBef>
              <a:spcAft>
                <a:spcPts val="0"/>
              </a:spcAft>
              <a:buSzPts val="1100"/>
              <a:buChar char="●"/>
            </a:pPr>
            <a:r>
              <a:rPr b="1" lang="en">
                <a:latin typeface="Lexend"/>
                <a:ea typeface="Lexend"/>
                <a:cs typeface="Lexend"/>
                <a:sym typeface="Lexend"/>
              </a:rPr>
              <a:t>Increased Mobility</a:t>
            </a:r>
            <a:r>
              <a:rPr lang="en"/>
              <a:t>: Studies show users report a 30% increase in mobility-related activities.</a:t>
            </a:r>
            <a:endParaRPr/>
          </a:p>
          <a:p>
            <a:pPr indent="-298450" lvl="0" marL="457200" rtl="0" algn="l">
              <a:spcBef>
                <a:spcPts val="0"/>
              </a:spcBef>
              <a:spcAft>
                <a:spcPts val="0"/>
              </a:spcAft>
              <a:buSzPts val="1100"/>
              <a:buChar char="●"/>
            </a:pPr>
            <a:r>
              <a:rPr b="1" lang="en">
                <a:latin typeface="Lexend"/>
                <a:ea typeface="Lexend"/>
                <a:cs typeface="Lexend"/>
                <a:sym typeface="Lexend"/>
              </a:rPr>
              <a:t>Quality of Life Improvements</a:t>
            </a:r>
            <a:r>
              <a:rPr lang="en"/>
              <a:t>: Users experience enhanced social interactions and participation in community activities.</a:t>
            </a:r>
            <a:endParaRPr/>
          </a:p>
          <a:p>
            <a:pPr indent="-298450" lvl="0" marL="457200" rtl="0" algn="l">
              <a:spcBef>
                <a:spcPts val="0"/>
              </a:spcBef>
              <a:spcAft>
                <a:spcPts val="0"/>
              </a:spcAft>
              <a:buSzPts val="1100"/>
              <a:buChar char="●"/>
            </a:pPr>
            <a:r>
              <a:rPr lang="en"/>
              <a:t>Overall Impact:</a:t>
            </a:r>
            <a:endParaRPr/>
          </a:p>
          <a:p>
            <a:pPr indent="-298450" lvl="0" marL="457200" rtl="0" algn="l">
              <a:spcBef>
                <a:spcPts val="0"/>
              </a:spcBef>
              <a:spcAft>
                <a:spcPts val="0"/>
              </a:spcAft>
              <a:buSzPts val="1100"/>
              <a:buChar char="●"/>
            </a:pPr>
            <a:r>
              <a:rPr b="1" lang="en">
                <a:latin typeface="Lexend"/>
                <a:ea typeface="Lexend"/>
                <a:cs typeface="Lexend"/>
                <a:sym typeface="Lexend"/>
              </a:rPr>
              <a:t>Empowerment</a:t>
            </a:r>
            <a:r>
              <a:rPr lang="en"/>
              <a:t>: Smart wheelchairs empower users to take control of their mobility and daily routines.</a:t>
            </a:r>
            <a:endParaRPr/>
          </a:p>
          <a:p>
            <a:pPr indent="-298450" lvl="0" marL="457200" rtl="0" algn="l">
              <a:spcBef>
                <a:spcPts val="0"/>
              </a:spcBef>
              <a:spcAft>
                <a:spcPts val="0"/>
              </a:spcAft>
              <a:buSzPts val="1100"/>
              <a:buChar char="●"/>
            </a:pPr>
            <a:r>
              <a:rPr b="1" lang="en">
                <a:latin typeface="Lexend"/>
                <a:ea typeface="Lexend"/>
                <a:cs typeface="Lexend"/>
                <a:sym typeface="Lexend"/>
              </a:rPr>
              <a:t>Reduced Dependence on Caregivers</a:t>
            </a:r>
            <a:r>
              <a:rPr lang="en"/>
              <a:t>: Enhanced autonomy leads to decreased reliance on assistance from others.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ean Slate">
  <a:themeElements>
    <a:clrScheme name="Simple Light">
      <a:dk1>
        <a:srgbClr val="000000"/>
      </a:dk1>
      <a:lt1>
        <a:srgbClr val="FFFFFF"/>
      </a:lt1>
      <a:dk2>
        <a:srgbClr val="595959"/>
      </a:dk2>
      <a:lt2>
        <a:srgbClr val="EEEEEE"/>
      </a:lt2>
      <a:accent1>
        <a:srgbClr val="95E3FF"/>
      </a:accent1>
      <a:accent2>
        <a:srgbClr val="858EFF"/>
      </a:accent2>
      <a:accent3>
        <a:srgbClr val="FFB093"/>
      </a:accent3>
      <a:accent4>
        <a:srgbClr val="F3F3F3"/>
      </a:accent4>
      <a:accent5>
        <a:srgbClr val="FF0000"/>
      </a:accent5>
      <a:accent6>
        <a:srgbClr val="EEFF41"/>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