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Garamond"/>
      <p:regular r:id="rId13"/>
      <p:bold r:id="rId14"/>
      <p:italic r:id="rId15"/>
      <p:boldItalic r:id="rId16"/>
    </p:embeddedFont>
    <p:embeddedFont>
      <p:font typeface="Arial Black"/>
      <p:regular r:id="rId17"/>
    </p:embeddedFon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jDTuGvWHNaBLCXD1VmftPjS73s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A2936D-AEC8-46D8-A4A4-43F97C6A621C}">
  <a:tblStyle styleId="{09A2936D-AEC8-46D8-A4A4-43F97C6A621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font" Target="fonts/Garamon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aramond-italic.fntdata"/><Relationship Id="rId14" Type="http://schemas.openxmlformats.org/officeDocument/2006/relationships/font" Target="fonts/Garamond-bold.fntdata"/><Relationship Id="rId17" Type="http://schemas.openxmlformats.org/officeDocument/2006/relationships/font" Target="fonts/ArialBlack-regular.fntdata"/><Relationship Id="rId16" Type="http://schemas.openxmlformats.org/officeDocument/2006/relationships/font" Target="fonts/Garamond-boldItalic.fntdata"/><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81" name="Google Shape;1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87" name="Google Shape;18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grpSp>
        <p:nvGrpSpPr>
          <p:cNvPr id="21" name="Google Shape;21;p9"/>
          <p:cNvGrpSpPr/>
          <p:nvPr/>
        </p:nvGrpSpPr>
        <p:grpSpPr>
          <a:xfrm>
            <a:off x="-16934" y="0"/>
            <a:ext cx="12231160" cy="6856214"/>
            <a:chOff x="-16934" y="0"/>
            <a:chExt cx="12231160" cy="6856214"/>
          </a:xfrm>
        </p:grpSpPr>
        <p:pic>
          <p:nvPicPr>
            <p:cNvPr descr="HD-PanelTitleR1.png" id="22" name="Google Shape;22;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3" name="Google Shape;23;p9"/>
            <p:cNvSpPr/>
            <p:nvPr/>
          </p:nvSpPr>
          <p:spPr>
            <a:xfrm>
              <a:off x="2328332" y="1540931"/>
              <a:ext cx="7543802" cy="3835401"/>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Title-UniformTrim.png" id="24" name="Google Shape;24;p9"/>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5" name="Google Shape;25;p9"/>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6" name="Google Shape;26;p9"/>
          <p:cNvSpPr txBox="1"/>
          <p:nvPr>
            <p:ph type="ctrTitle"/>
          </p:nvPr>
        </p:nvSpPr>
        <p:spPr>
          <a:xfrm>
            <a:off x="2692398" y="1871131"/>
            <a:ext cx="6815669" cy="1515533"/>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 type="subTitle"/>
          </p:nvPr>
        </p:nvSpPr>
        <p:spPr>
          <a:xfrm>
            <a:off x="2692398" y="3657597"/>
            <a:ext cx="6815669" cy="1320802"/>
          </a:xfrm>
          <a:prstGeom prst="rect">
            <a:avLst/>
          </a:prstGeom>
          <a:noFill/>
          <a:ln>
            <a:noFill/>
          </a:ln>
        </p:spPr>
        <p:txBody>
          <a:bodyPr anchorCtr="0" anchor="t" bIns="45700" lIns="91425" spcFirstLastPara="1" rIns="91425" wrap="square" tIns="4570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p:txBody>
      </p:sp>
      <p:sp>
        <p:nvSpPr>
          <p:cNvPr id="28" name="Google Shape;28;p9"/>
          <p:cNvSpPr txBox="1"/>
          <p:nvPr>
            <p:ph idx="10" type="dt"/>
          </p:nvPr>
        </p:nvSpPr>
        <p:spPr>
          <a:xfrm>
            <a:off x="7983232" y="5037663"/>
            <a:ext cx="897467"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9"/>
          <p:cNvSpPr txBox="1"/>
          <p:nvPr>
            <p:ph idx="11" type="ftr"/>
          </p:nvPr>
        </p:nvSpPr>
        <p:spPr>
          <a:xfrm>
            <a:off x="2692397" y="5037663"/>
            <a:ext cx="5214635"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p:nvPr>
            <p:ph idx="12" type="sldNum"/>
          </p:nvPr>
        </p:nvSpPr>
        <p:spPr>
          <a:xfrm>
            <a:off x="8956900" y="5037663"/>
            <a:ext cx="55116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1" name="Google Shape;31;p9"/>
          <p:cNvCxnSpPr/>
          <p:nvPr/>
        </p:nvCxnSpPr>
        <p:spPr>
          <a:xfrm>
            <a:off x="2692399" y="3522131"/>
            <a:ext cx="681566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9" name="Shape 89"/>
        <p:cNvGrpSpPr/>
        <p:nvPr/>
      </p:nvGrpSpPr>
      <p:grpSpPr>
        <a:xfrm>
          <a:off x="0" y="0"/>
          <a:ext cx="0" cy="0"/>
          <a:chOff x="0" y="0"/>
          <a:chExt cx="0" cy="0"/>
        </a:xfrm>
      </p:grpSpPr>
      <p:sp>
        <p:nvSpPr>
          <p:cNvPr id="90" name="Google Shape;90;p18"/>
          <p:cNvSpPr txBox="1"/>
          <p:nvPr>
            <p:ph type="title"/>
          </p:nvPr>
        </p:nvSpPr>
        <p:spPr>
          <a:xfrm>
            <a:off x="1295401" y="4815415"/>
            <a:ext cx="9609666"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p:nvPr>
            <p:ph idx="2" type="pic"/>
          </p:nvPr>
        </p:nvSpPr>
        <p:spPr>
          <a:xfrm>
            <a:off x="1041427" y="1041399"/>
            <a:ext cx="10105972" cy="3335869"/>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92" name="Google Shape;92;p18"/>
          <p:cNvSpPr txBox="1"/>
          <p:nvPr>
            <p:ph idx="1" type="body"/>
          </p:nvPr>
        </p:nvSpPr>
        <p:spPr>
          <a:xfrm>
            <a:off x="1295401" y="5382153"/>
            <a:ext cx="9609666" cy="493712"/>
          </a:xfrm>
          <a:prstGeom prst="rect">
            <a:avLst/>
          </a:prstGeom>
          <a:noFill/>
          <a:ln>
            <a:noFill/>
          </a:ln>
        </p:spPr>
        <p:txBody>
          <a:bodyPr anchorCtr="0" anchor="t" bIns="45700" lIns="91425" spcFirstLastPara="1" rIns="91425" wrap="square" tIns="45700">
            <a:normAutofit/>
          </a:bodyPr>
          <a:lstStyle>
            <a:lvl1pPr indent="-228600" lvl="0" marL="457200" algn="ctr">
              <a:spcBef>
                <a:spcPts val="280"/>
              </a:spcBef>
              <a:spcAft>
                <a:spcPts val="0"/>
              </a:spcAft>
              <a:buSzPts val="1610"/>
              <a:buNone/>
              <a:defRPr sz="14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93" name="Google Shape;93;p1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sp>
        <p:nvSpPr>
          <p:cNvPr id="97" name="Google Shape;97;p19"/>
          <p:cNvSpPr txBox="1"/>
          <p:nvPr>
            <p:ph type="title"/>
          </p:nvPr>
        </p:nvSpPr>
        <p:spPr>
          <a:xfrm>
            <a:off x="1303868" y="982132"/>
            <a:ext cx="9592732" cy="29548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 type="body"/>
          </p:nvPr>
        </p:nvSpPr>
        <p:spPr>
          <a:xfrm>
            <a:off x="1303868" y="4343399"/>
            <a:ext cx="9592732"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99" name="Google Shape;99;p19"/>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9"/>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9"/>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02" name="Google Shape;102;p19"/>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3" name="Shape 103"/>
        <p:cNvGrpSpPr/>
        <p:nvPr/>
      </p:nvGrpSpPr>
      <p:grpSpPr>
        <a:xfrm>
          <a:off x="0" y="0"/>
          <a:ext cx="0" cy="0"/>
          <a:chOff x="0" y="0"/>
          <a:chExt cx="0" cy="0"/>
        </a:xfrm>
      </p:grpSpPr>
      <p:sp>
        <p:nvSpPr>
          <p:cNvPr id="104" name="Google Shape;104;p20"/>
          <p:cNvSpPr txBox="1"/>
          <p:nvPr>
            <p:ph type="title"/>
          </p:nvPr>
        </p:nvSpPr>
        <p:spPr>
          <a:xfrm>
            <a:off x="1446213" y="982132"/>
            <a:ext cx="9296398" cy="2370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 type="body"/>
          </p:nvPr>
        </p:nvSpPr>
        <p:spPr>
          <a:xfrm>
            <a:off x="1674812" y="3352800"/>
            <a:ext cx="8839202" cy="584200"/>
          </a:xfrm>
          <a:prstGeom prst="rect">
            <a:avLst/>
          </a:prstGeom>
          <a:noFill/>
          <a:ln>
            <a:noFill/>
          </a:ln>
        </p:spPr>
        <p:txBody>
          <a:bodyPr anchorCtr="0" anchor="ctr" bIns="45700" lIns="91425" spcFirstLastPara="1" rIns="91425" wrap="square" tIns="45700">
            <a:normAutofit/>
          </a:bodyPr>
          <a:lstStyle>
            <a:lvl1pPr indent="-228600" lvl="0" marL="457200" algn="r">
              <a:spcBef>
                <a:spcPts val="400"/>
              </a:spcBef>
              <a:spcAft>
                <a:spcPts val="0"/>
              </a:spcAft>
              <a:buSzPts val="2300"/>
              <a:buFont typeface="Garamond"/>
              <a:buNone/>
              <a:defRPr sz="2000"/>
            </a:lvl1pPr>
            <a:lvl2pPr indent="-228600" lvl="1" marL="914400" algn="l">
              <a:spcBef>
                <a:spcPts val="600"/>
              </a:spcBef>
              <a:spcAft>
                <a:spcPts val="0"/>
              </a:spcAft>
              <a:buSzPts val="2300"/>
              <a:buFont typeface="Garamond"/>
              <a:buNone/>
              <a:defRPr/>
            </a:lvl2pPr>
            <a:lvl3pPr indent="-228600" lvl="2" marL="1371600" algn="l">
              <a:spcBef>
                <a:spcPts val="600"/>
              </a:spcBef>
              <a:spcAft>
                <a:spcPts val="0"/>
              </a:spcAft>
              <a:buSzPts val="2070"/>
              <a:buFont typeface="Garamond"/>
              <a:buNone/>
              <a:defRPr/>
            </a:lvl3pPr>
            <a:lvl4pPr indent="-228600" lvl="3" marL="1828800" algn="l">
              <a:spcBef>
                <a:spcPts val="600"/>
              </a:spcBef>
              <a:spcAft>
                <a:spcPts val="0"/>
              </a:spcAft>
              <a:buSzPts val="1840"/>
              <a:buFont typeface="Garamond"/>
              <a:buNone/>
              <a:defRPr/>
            </a:lvl4pPr>
            <a:lvl5pPr indent="-228600" lvl="4" marL="2286000" algn="l">
              <a:spcBef>
                <a:spcPts val="600"/>
              </a:spcBef>
              <a:spcAft>
                <a:spcPts val="0"/>
              </a:spcAft>
              <a:buSzPts val="1610"/>
              <a:buFont typeface="Garamond"/>
              <a:buNone/>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06" name="Google Shape;106;p20"/>
          <p:cNvSpPr txBox="1"/>
          <p:nvPr>
            <p:ph idx="2" type="body"/>
          </p:nvPr>
        </p:nvSpPr>
        <p:spPr>
          <a:xfrm>
            <a:off x="1295401" y="4343399"/>
            <a:ext cx="9609666" cy="1532467"/>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07" name="Google Shape;107;p2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0" name="Google Shape;110;p20"/>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sp>
        <p:nvSpPr>
          <p:cNvPr id="111" name="Google Shape;111;p20"/>
          <p:cNvSpPr txBox="1"/>
          <p:nvPr/>
        </p:nvSpPr>
        <p:spPr>
          <a:xfrm>
            <a:off x="10600267" y="282787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cxnSp>
        <p:nvCxnSpPr>
          <p:cNvPr id="112" name="Google Shape;112;p20"/>
          <p:cNvCxnSpPr/>
          <p:nvPr/>
        </p:nvCxnSpPr>
        <p:spPr>
          <a:xfrm>
            <a:off x="1396169" y="4140199"/>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3" name="Shape 113"/>
        <p:cNvGrpSpPr/>
        <p:nvPr/>
      </p:nvGrpSpPr>
      <p:grpSpPr>
        <a:xfrm>
          <a:off x="0" y="0"/>
          <a:ext cx="0" cy="0"/>
          <a:chOff x="0" y="0"/>
          <a:chExt cx="0" cy="0"/>
        </a:xfrm>
      </p:grpSpPr>
      <p:sp>
        <p:nvSpPr>
          <p:cNvPr id="114" name="Google Shape;114;p21"/>
          <p:cNvSpPr txBox="1"/>
          <p:nvPr>
            <p:ph type="title"/>
          </p:nvPr>
        </p:nvSpPr>
        <p:spPr>
          <a:xfrm>
            <a:off x="1295402" y="3308581"/>
            <a:ext cx="9609668"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3200"/>
              <a:buFont typeface="Garamond"/>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1"/>
          <p:cNvSpPr txBox="1"/>
          <p:nvPr>
            <p:ph idx="1" type="body"/>
          </p:nvPr>
        </p:nvSpPr>
        <p:spPr>
          <a:xfrm>
            <a:off x="1295401" y="4777381"/>
            <a:ext cx="9609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2300"/>
              <a:buNone/>
              <a:defRPr sz="20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16" name="Google Shape;116;p2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9" name="Shape 119"/>
        <p:cNvGrpSpPr/>
        <p:nvPr/>
      </p:nvGrpSpPr>
      <p:grpSpPr>
        <a:xfrm>
          <a:off x="0" y="0"/>
          <a:ext cx="0" cy="0"/>
          <a:chOff x="0" y="0"/>
          <a:chExt cx="0" cy="0"/>
        </a:xfrm>
      </p:grpSpPr>
      <p:sp>
        <p:nvSpPr>
          <p:cNvPr id="120" name="Google Shape;120;p22"/>
          <p:cNvSpPr txBox="1"/>
          <p:nvPr>
            <p:ph type="title"/>
          </p:nvPr>
        </p:nvSpPr>
        <p:spPr>
          <a:xfrm>
            <a:off x="1446213" y="982132"/>
            <a:ext cx="9296398"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Garamond"/>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2"/>
          <p:cNvSpPr txBox="1"/>
          <p:nvPr>
            <p:ph idx="1" type="body"/>
          </p:nvPr>
        </p:nvSpPr>
        <p:spPr>
          <a:xfrm>
            <a:off x="1295401" y="3639312"/>
            <a:ext cx="9609668" cy="88696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2" name="Google Shape;122;p22"/>
          <p:cNvSpPr txBox="1"/>
          <p:nvPr>
            <p:ph idx="2" type="body"/>
          </p:nvPr>
        </p:nvSpPr>
        <p:spPr>
          <a:xfrm>
            <a:off x="1295401" y="4529667"/>
            <a:ext cx="9609668" cy="13462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23" name="Google Shape;123;p2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6" name="Google Shape;126;p22"/>
          <p:cNvSpPr txBox="1"/>
          <p:nvPr/>
        </p:nvSpPr>
        <p:spPr>
          <a:xfrm>
            <a:off x="862013" y="879961"/>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sp>
        <p:nvSpPr>
          <p:cNvPr id="127" name="Google Shape;127;p22"/>
          <p:cNvSpPr txBox="1"/>
          <p:nvPr/>
        </p:nvSpPr>
        <p:spPr>
          <a:xfrm>
            <a:off x="10600267" y="259926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IN" sz="8000" u="none" cap="none" strike="noStrike">
                <a:solidFill>
                  <a:schemeClr val="dk1"/>
                </a:solidFill>
                <a:latin typeface="Garamond"/>
                <a:ea typeface="Garamond"/>
                <a:cs typeface="Garamond"/>
                <a:sym typeface="Garamond"/>
              </a:rPr>
              <a:t>”</a:t>
            </a:r>
            <a:endParaRPr/>
          </a:p>
        </p:txBody>
      </p:sp>
      <p:cxnSp>
        <p:nvCxnSpPr>
          <p:cNvPr id="128" name="Google Shape;128;p22"/>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9" name="Shape 129"/>
        <p:cNvGrpSpPr/>
        <p:nvPr/>
      </p:nvGrpSpPr>
      <p:grpSpPr>
        <a:xfrm>
          <a:off x="0" y="0"/>
          <a:ext cx="0" cy="0"/>
          <a:chOff x="0" y="0"/>
          <a:chExt cx="0" cy="0"/>
        </a:xfrm>
      </p:grpSpPr>
      <p:sp>
        <p:nvSpPr>
          <p:cNvPr id="130" name="Google Shape;130;p23"/>
          <p:cNvSpPr txBox="1"/>
          <p:nvPr>
            <p:ph type="title"/>
          </p:nvPr>
        </p:nvSpPr>
        <p:spPr>
          <a:xfrm>
            <a:off x="1295401" y="982132"/>
            <a:ext cx="9609666" cy="2243668"/>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3"/>
          <p:cNvSpPr txBox="1"/>
          <p:nvPr>
            <p:ph idx="1" type="body"/>
          </p:nvPr>
        </p:nvSpPr>
        <p:spPr>
          <a:xfrm>
            <a:off x="1295401" y="3630168"/>
            <a:ext cx="9609668" cy="841248"/>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3220"/>
              <a:buNone/>
              <a:defRPr sz="2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2" name="Google Shape;132;p23"/>
          <p:cNvSpPr txBox="1"/>
          <p:nvPr>
            <p:ph idx="2" type="body"/>
          </p:nvPr>
        </p:nvSpPr>
        <p:spPr>
          <a:xfrm>
            <a:off x="1295400" y="4470399"/>
            <a:ext cx="9609670" cy="14054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070"/>
              <a:buNone/>
              <a:defRPr sz="18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133" name="Google Shape;133;p2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36" name="Google Shape;136;p23"/>
          <p:cNvCxnSpPr/>
          <p:nvPr/>
        </p:nvCxnSpPr>
        <p:spPr>
          <a:xfrm>
            <a:off x="1396169" y="3429000"/>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2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4"/>
          <p:cNvSpPr txBox="1"/>
          <p:nvPr>
            <p:ph idx="1" type="body"/>
          </p:nvPr>
        </p:nvSpPr>
        <p:spPr>
          <a:xfrm rot="5400000">
            <a:off x="4436531" y="-584198"/>
            <a:ext cx="3318936" cy="960119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0" name="Google Shape;140;p2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43" name="Google Shape;143;p2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25"/>
          <p:cNvSpPr txBox="1"/>
          <p:nvPr>
            <p:ph type="title"/>
          </p:nvPr>
        </p:nvSpPr>
        <p:spPr>
          <a:xfrm rot="5400000">
            <a:off x="7497936" y="2483551"/>
            <a:ext cx="4893735" cy="189089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5"/>
          <p:cNvSpPr txBox="1"/>
          <p:nvPr>
            <p:ph idx="1" type="body"/>
          </p:nvPr>
        </p:nvSpPr>
        <p:spPr>
          <a:xfrm rot="5400000">
            <a:off x="2565043" y="-287514"/>
            <a:ext cx="4893734" cy="743302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147" name="Google Shape;147;p2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150" name="Google Shape;150;p25"/>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cxnSp>
        <p:nvCxnSpPr>
          <p:cNvPr id="33" name="Google Shape;33;p10"/>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34" name="Google Shape;34;p10"/>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36" name="Google Shape;36;p10"/>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1"/>
          <p:cNvSpPr txBox="1"/>
          <p:nvPr>
            <p:ph type="title"/>
          </p:nvPr>
        </p:nvSpPr>
        <p:spPr>
          <a:xfrm>
            <a:off x="2015069" y="1752606"/>
            <a:ext cx="8158688" cy="1822514"/>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4400"/>
              <a:buFont typeface="Garamond"/>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1"/>
          <p:cNvSpPr txBox="1"/>
          <p:nvPr>
            <p:ph idx="1" type="body"/>
          </p:nvPr>
        </p:nvSpPr>
        <p:spPr>
          <a:xfrm>
            <a:off x="2015067" y="3846051"/>
            <a:ext cx="8158690" cy="954547"/>
          </a:xfrm>
          <a:prstGeom prst="rect">
            <a:avLst/>
          </a:prstGeom>
          <a:noFill/>
          <a:ln>
            <a:noFill/>
          </a:ln>
        </p:spPr>
        <p:txBody>
          <a:bodyPr anchorCtr="0" anchor="t" bIns="45700" lIns="91425" spcFirstLastPara="1" rIns="91425" wrap="square" tIns="45700">
            <a:normAutofit/>
          </a:bodyPr>
          <a:lstStyle>
            <a:lvl1pPr indent="-228600" lvl="0" marL="457200" algn="ctr">
              <a:spcBef>
                <a:spcPts val="480"/>
              </a:spcBef>
              <a:spcAft>
                <a:spcPts val="0"/>
              </a:spcAft>
              <a:buSzPts val="2760"/>
              <a:buNone/>
              <a:defRPr sz="2400">
                <a:solidFill>
                  <a:schemeClr val="dk1"/>
                </a:solidFill>
              </a:defRPr>
            </a:lvl1pPr>
            <a:lvl2pPr indent="-228600" lvl="1" marL="914400" algn="l">
              <a:spcBef>
                <a:spcPts val="600"/>
              </a:spcBef>
              <a:spcAft>
                <a:spcPts val="0"/>
              </a:spcAft>
              <a:buSzPts val="2070"/>
              <a:buNone/>
              <a:defRPr sz="1800">
                <a:solidFill>
                  <a:srgbClr val="888888"/>
                </a:solidFill>
              </a:defRPr>
            </a:lvl2pPr>
            <a:lvl3pPr indent="-228600" lvl="2" marL="1371600" algn="l">
              <a:spcBef>
                <a:spcPts val="600"/>
              </a:spcBef>
              <a:spcAft>
                <a:spcPts val="0"/>
              </a:spcAft>
              <a:buSzPts val="1840"/>
              <a:buNone/>
              <a:defRPr sz="1600">
                <a:solidFill>
                  <a:srgbClr val="888888"/>
                </a:solidFill>
              </a:defRPr>
            </a:lvl3pPr>
            <a:lvl4pPr indent="-228600" lvl="3" marL="1828800" algn="l">
              <a:spcBef>
                <a:spcPts val="600"/>
              </a:spcBef>
              <a:spcAft>
                <a:spcPts val="0"/>
              </a:spcAft>
              <a:buSzPts val="1610"/>
              <a:buNone/>
              <a:defRPr sz="1400">
                <a:solidFill>
                  <a:srgbClr val="888888"/>
                </a:solidFill>
              </a:defRPr>
            </a:lvl4pPr>
            <a:lvl5pPr indent="-228600" lvl="4" marL="2286000" algn="l">
              <a:spcBef>
                <a:spcPts val="600"/>
              </a:spcBef>
              <a:spcAft>
                <a:spcPts val="0"/>
              </a:spcAft>
              <a:buSzPts val="1610"/>
              <a:buNone/>
              <a:defRPr sz="1400">
                <a:solidFill>
                  <a:srgbClr val="888888"/>
                </a:solidFill>
              </a:defRPr>
            </a:lvl5pPr>
            <a:lvl6pPr indent="-228600" lvl="5" marL="2743200" algn="l">
              <a:spcBef>
                <a:spcPts val="600"/>
              </a:spcBef>
              <a:spcAft>
                <a:spcPts val="0"/>
              </a:spcAft>
              <a:buSzPts val="1610"/>
              <a:buNone/>
              <a:defRPr sz="1400">
                <a:solidFill>
                  <a:srgbClr val="888888"/>
                </a:solidFill>
              </a:defRPr>
            </a:lvl6pPr>
            <a:lvl7pPr indent="-228600" lvl="6" marL="3200400" algn="l">
              <a:spcBef>
                <a:spcPts val="600"/>
              </a:spcBef>
              <a:spcAft>
                <a:spcPts val="0"/>
              </a:spcAft>
              <a:buSzPts val="1610"/>
              <a:buNone/>
              <a:defRPr sz="1400">
                <a:solidFill>
                  <a:srgbClr val="888888"/>
                </a:solidFill>
              </a:defRPr>
            </a:lvl7pPr>
            <a:lvl8pPr indent="-228600" lvl="7" marL="3657600" algn="l">
              <a:spcBef>
                <a:spcPts val="600"/>
              </a:spcBef>
              <a:spcAft>
                <a:spcPts val="0"/>
              </a:spcAft>
              <a:buSzPts val="1610"/>
              <a:buNone/>
              <a:defRPr sz="1400">
                <a:solidFill>
                  <a:srgbClr val="888888"/>
                </a:solidFill>
              </a:defRPr>
            </a:lvl8pPr>
            <a:lvl9pPr indent="-228600" lvl="8" marL="4114800" algn="l">
              <a:spcBef>
                <a:spcPts val="600"/>
              </a:spcBef>
              <a:spcAft>
                <a:spcPts val="600"/>
              </a:spcAft>
              <a:buSzPts val="1610"/>
              <a:buNone/>
              <a:defRPr sz="1400">
                <a:solidFill>
                  <a:srgbClr val="888888"/>
                </a:solidFill>
              </a:defRPr>
            </a:lvl9pPr>
          </a:lstStyle>
          <a:p/>
        </p:txBody>
      </p:sp>
      <p:sp>
        <p:nvSpPr>
          <p:cNvPr id="42" name="Google Shape;42;p11"/>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5" name="Google Shape;45;p11"/>
          <p:cNvCxnSpPr/>
          <p:nvPr/>
        </p:nvCxnSpPr>
        <p:spPr>
          <a:xfrm>
            <a:off x="2012723" y="3710585"/>
            <a:ext cx="816338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cxnSp>
        <p:nvCxnSpPr>
          <p:cNvPr id="47" name="Google Shape;47;p12"/>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
        <p:nvSpPr>
          <p:cNvPr id="48" name="Google Shape;48;p1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0" name="Google Shape;50;p12"/>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1" name="Google Shape;51;p12"/>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 type="body"/>
          </p:nvPr>
        </p:nvSpPr>
        <p:spPr>
          <a:xfrm>
            <a:off x="129540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7" name="Google Shape;57;p13"/>
          <p:cNvSpPr txBox="1"/>
          <p:nvPr>
            <p:ph idx="2" type="body"/>
          </p:nvPr>
        </p:nvSpPr>
        <p:spPr>
          <a:xfrm>
            <a:off x="129540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58" name="Google Shape;58;p13"/>
          <p:cNvSpPr txBox="1"/>
          <p:nvPr>
            <p:ph idx="3" type="body"/>
          </p:nvPr>
        </p:nvSpPr>
        <p:spPr>
          <a:xfrm>
            <a:off x="6180670" y="2658533"/>
            <a:ext cx="4718304" cy="576262"/>
          </a:xfrm>
          <a:prstGeom prst="rect">
            <a:avLst/>
          </a:prstGeom>
          <a:noFill/>
          <a:ln>
            <a:noFill/>
          </a:ln>
        </p:spPr>
        <p:txBody>
          <a:bodyPr anchorCtr="0" anchor="b" bIns="45700" lIns="91425" spcFirstLastPara="1" rIns="91425" wrap="square" tIns="45700">
            <a:noAutofit/>
          </a:bodyPr>
          <a:lstStyle>
            <a:lvl1pPr indent="-228600" lvl="0" marL="457200" algn="l">
              <a:spcBef>
                <a:spcPts val="672"/>
              </a:spcBef>
              <a:spcAft>
                <a:spcPts val="0"/>
              </a:spcAft>
              <a:buSzPts val="3220"/>
              <a:buNone/>
              <a:defRPr b="0" sz="2800">
                <a:solidFill>
                  <a:schemeClr val="accent1"/>
                </a:solidFill>
              </a:defRPr>
            </a:lvl1pPr>
            <a:lvl2pPr indent="-228600" lvl="1" marL="914400" algn="l">
              <a:spcBef>
                <a:spcPts val="600"/>
              </a:spcBef>
              <a:spcAft>
                <a:spcPts val="0"/>
              </a:spcAft>
              <a:buSzPts val="2300"/>
              <a:buNone/>
              <a:defRPr b="1" sz="2000"/>
            </a:lvl2pPr>
            <a:lvl3pPr indent="-228600" lvl="2" marL="1371600" algn="l">
              <a:spcBef>
                <a:spcPts val="600"/>
              </a:spcBef>
              <a:spcAft>
                <a:spcPts val="0"/>
              </a:spcAft>
              <a:buSzPts val="2070"/>
              <a:buNone/>
              <a:defRPr b="1" sz="1800"/>
            </a:lvl3pPr>
            <a:lvl4pPr indent="-228600" lvl="3" marL="1828800" algn="l">
              <a:spcBef>
                <a:spcPts val="600"/>
              </a:spcBef>
              <a:spcAft>
                <a:spcPts val="0"/>
              </a:spcAft>
              <a:buSzPts val="1840"/>
              <a:buNone/>
              <a:defRPr b="1" sz="1600"/>
            </a:lvl4pPr>
            <a:lvl5pPr indent="-228600" lvl="4" marL="2286000" algn="l">
              <a:spcBef>
                <a:spcPts val="600"/>
              </a:spcBef>
              <a:spcAft>
                <a:spcPts val="0"/>
              </a:spcAft>
              <a:buSzPts val="1840"/>
              <a:buNone/>
              <a:defRPr b="1" sz="1600"/>
            </a:lvl5pPr>
            <a:lvl6pPr indent="-228600" lvl="5" marL="2743200" algn="l">
              <a:spcBef>
                <a:spcPts val="600"/>
              </a:spcBef>
              <a:spcAft>
                <a:spcPts val="0"/>
              </a:spcAft>
              <a:buSzPts val="1840"/>
              <a:buNone/>
              <a:defRPr b="1" sz="1600"/>
            </a:lvl6pPr>
            <a:lvl7pPr indent="-228600" lvl="6" marL="3200400" algn="l">
              <a:spcBef>
                <a:spcPts val="600"/>
              </a:spcBef>
              <a:spcAft>
                <a:spcPts val="0"/>
              </a:spcAft>
              <a:buSzPts val="1840"/>
              <a:buNone/>
              <a:defRPr b="1" sz="1600"/>
            </a:lvl7pPr>
            <a:lvl8pPr indent="-228600" lvl="7" marL="3657600" algn="l">
              <a:spcBef>
                <a:spcPts val="600"/>
              </a:spcBef>
              <a:spcAft>
                <a:spcPts val="0"/>
              </a:spcAft>
              <a:buSzPts val="1840"/>
              <a:buNone/>
              <a:defRPr b="1" sz="1600"/>
            </a:lvl8pPr>
            <a:lvl9pPr indent="-228600" lvl="8" marL="4114800" algn="l">
              <a:spcBef>
                <a:spcPts val="600"/>
              </a:spcBef>
              <a:spcAft>
                <a:spcPts val="600"/>
              </a:spcAft>
              <a:buSzPts val="1840"/>
              <a:buNone/>
              <a:defRPr b="1" sz="1600"/>
            </a:lvl9pPr>
          </a:lstStyle>
          <a:p/>
        </p:txBody>
      </p:sp>
      <p:sp>
        <p:nvSpPr>
          <p:cNvPr id="59" name="Google Shape;59;p13"/>
          <p:cNvSpPr txBox="1"/>
          <p:nvPr>
            <p:ph idx="4" type="body"/>
          </p:nvPr>
        </p:nvSpPr>
        <p:spPr>
          <a:xfrm>
            <a:off x="6180670" y="3243262"/>
            <a:ext cx="4718304" cy="2632605"/>
          </a:xfrm>
          <a:prstGeom prst="rect">
            <a:avLst/>
          </a:prstGeom>
          <a:noFill/>
          <a:ln>
            <a:noFill/>
          </a:ln>
        </p:spPr>
        <p:txBody>
          <a:bodyPr anchorCtr="0" anchor="t"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60" name="Google Shape;60;p13"/>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3" name="Google Shape;63;p13"/>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4"/>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9" name="Google Shape;69;p14"/>
          <p:cNvCxnSpPr/>
          <p:nvPr/>
        </p:nvCxnSpPr>
        <p:spPr>
          <a:xfrm>
            <a:off x="1396169" y="2421466"/>
            <a:ext cx="94072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5"/>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16"/>
          <p:cNvSpPr txBox="1"/>
          <p:nvPr>
            <p:ph type="title"/>
          </p:nvPr>
        </p:nvSpPr>
        <p:spPr>
          <a:xfrm>
            <a:off x="1293811" y="1388534"/>
            <a:ext cx="3718455"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400"/>
              <a:buFont typeface="Garamond"/>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 type="body"/>
          </p:nvPr>
        </p:nvSpPr>
        <p:spPr>
          <a:xfrm>
            <a:off x="5418668" y="982131"/>
            <a:ext cx="5469466" cy="4893735"/>
          </a:xfrm>
          <a:prstGeom prst="rect">
            <a:avLst/>
          </a:prstGeom>
          <a:noFill/>
          <a:ln>
            <a:noFill/>
          </a:ln>
        </p:spPr>
        <p:txBody>
          <a:bodyPr anchorCtr="0" anchor="ctr" bIns="45700" lIns="91425" spcFirstLastPara="1" rIns="91425" wrap="square" tIns="45700">
            <a:normAutofit/>
          </a:bodyPr>
          <a:lstStyle>
            <a:lvl1pPr indent="-360045" lvl="0" marL="457200" algn="l">
              <a:spcBef>
                <a:spcPts val="360"/>
              </a:spcBef>
              <a:spcAft>
                <a:spcPts val="0"/>
              </a:spcAft>
              <a:buSzPts val="2070"/>
              <a:buChar char="•"/>
              <a:defRPr/>
            </a:lvl1pPr>
            <a:lvl2pPr indent="-360044" lvl="1" marL="914400" algn="l">
              <a:spcBef>
                <a:spcPts val="600"/>
              </a:spcBef>
              <a:spcAft>
                <a:spcPts val="0"/>
              </a:spcAft>
              <a:buSzPts val="2070"/>
              <a:buChar char="•"/>
              <a:defRPr/>
            </a:lvl2pPr>
            <a:lvl3pPr indent="-360044" lvl="2" marL="1371600" algn="l">
              <a:spcBef>
                <a:spcPts val="600"/>
              </a:spcBef>
              <a:spcAft>
                <a:spcPts val="0"/>
              </a:spcAft>
              <a:buSzPts val="2070"/>
              <a:buChar char="•"/>
              <a:defRPr/>
            </a:lvl3pPr>
            <a:lvl4pPr indent="-360044" lvl="3" marL="1828800" algn="l">
              <a:spcBef>
                <a:spcPts val="600"/>
              </a:spcBef>
              <a:spcAft>
                <a:spcPts val="0"/>
              </a:spcAft>
              <a:buSzPts val="2070"/>
              <a:buChar char="•"/>
              <a:defRPr/>
            </a:lvl4pPr>
            <a:lvl5pPr indent="-360045" lvl="4" marL="2286000" algn="l">
              <a:spcBef>
                <a:spcPts val="600"/>
              </a:spcBef>
              <a:spcAft>
                <a:spcPts val="0"/>
              </a:spcAft>
              <a:buSzPts val="2070"/>
              <a:buChar char="•"/>
              <a:defRPr/>
            </a:lvl5pPr>
            <a:lvl6pPr indent="-360045" lvl="5" marL="2743200" algn="l">
              <a:spcBef>
                <a:spcPts val="600"/>
              </a:spcBef>
              <a:spcAft>
                <a:spcPts val="0"/>
              </a:spcAft>
              <a:buSzPts val="2070"/>
              <a:buChar char="•"/>
              <a:defRPr/>
            </a:lvl6pPr>
            <a:lvl7pPr indent="-360045" lvl="6" marL="3200400" algn="l">
              <a:spcBef>
                <a:spcPts val="600"/>
              </a:spcBef>
              <a:spcAft>
                <a:spcPts val="0"/>
              </a:spcAft>
              <a:buSzPts val="2070"/>
              <a:buChar char="•"/>
              <a:defRPr/>
            </a:lvl7pPr>
            <a:lvl8pPr indent="-360045" lvl="7" marL="3657600" algn="l">
              <a:spcBef>
                <a:spcPts val="600"/>
              </a:spcBef>
              <a:spcAft>
                <a:spcPts val="0"/>
              </a:spcAft>
              <a:buSzPts val="2070"/>
              <a:buChar char="•"/>
              <a:defRPr/>
            </a:lvl8pPr>
            <a:lvl9pPr indent="-360045" lvl="8" marL="4114800" algn="l">
              <a:spcBef>
                <a:spcPts val="600"/>
              </a:spcBef>
              <a:spcAft>
                <a:spcPts val="600"/>
              </a:spcAft>
              <a:buSzPts val="2070"/>
              <a:buChar char="•"/>
              <a:defRPr/>
            </a:lvl9pPr>
          </a:lstStyle>
          <a:p/>
        </p:txBody>
      </p:sp>
      <p:sp>
        <p:nvSpPr>
          <p:cNvPr id="77" name="Google Shape;77;p16"/>
          <p:cNvSpPr txBox="1"/>
          <p:nvPr>
            <p:ph idx="2" type="body"/>
          </p:nvPr>
        </p:nvSpPr>
        <p:spPr>
          <a:xfrm>
            <a:off x="1293811" y="3031065"/>
            <a:ext cx="3718455" cy="2438404"/>
          </a:xfrm>
          <a:prstGeom prst="rect">
            <a:avLst/>
          </a:prstGeom>
          <a:noFill/>
          <a:ln>
            <a:noFill/>
          </a:ln>
        </p:spPr>
        <p:txBody>
          <a:bodyPr anchorCtr="0" anchor="t" bIns="45700" lIns="91425" spcFirstLastPara="1" rIns="91425" wrap="square" tIns="45700">
            <a:normAutofit/>
          </a:bodyPr>
          <a:lstStyle>
            <a:lvl1pPr indent="-228600" lvl="0" marL="457200" algn="ctr">
              <a:spcBef>
                <a:spcPts val="320"/>
              </a:spcBef>
              <a:spcAft>
                <a:spcPts val="0"/>
              </a:spcAft>
              <a:buSzPts val="1840"/>
              <a:buNone/>
              <a:defRPr sz="16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78" name="Google Shape;78;p16"/>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81" name="Google Shape;81;p16"/>
          <p:cNvCxnSpPr/>
          <p:nvPr/>
        </p:nvCxnSpPr>
        <p:spPr>
          <a:xfrm>
            <a:off x="1396169" y="2912533"/>
            <a:ext cx="3514498"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7"/>
          <p:cNvSpPr txBox="1"/>
          <p:nvPr>
            <p:ph type="title"/>
          </p:nvPr>
        </p:nvSpPr>
        <p:spPr>
          <a:xfrm>
            <a:off x="1295399" y="1883832"/>
            <a:ext cx="6241816"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rgbClr val="262626"/>
              </a:buClr>
              <a:buSzPts val="2800"/>
              <a:buFont typeface="Garamond"/>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p:nvPr>
            <p:ph idx="2" type="pic"/>
          </p:nvPr>
        </p:nvSpPr>
        <p:spPr>
          <a:xfrm>
            <a:off x="8094831" y="1041400"/>
            <a:ext cx="3063347" cy="47752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5" name="Google Shape;85;p17"/>
          <p:cNvSpPr txBox="1"/>
          <p:nvPr>
            <p:ph idx="1" type="body"/>
          </p:nvPr>
        </p:nvSpPr>
        <p:spPr>
          <a:xfrm>
            <a:off x="1295399" y="3255432"/>
            <a:ext cx="6241816" cy="1828800"/>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SzPts val="2070"/>
              <a:buNone/>
              <a:defRPr sz="1800"/>
            </a:lvl1pPr>
            <a:lvl2pPr indent="-228600" lvl="1" marL="914400" algn="l">
              <a:spcBef>
                <a:spcPts val="600"/>
              </a:spcBef>
              <a:spcAft>
                <a:spcPts val="0"/>
              </a:spcAft>
              <a:buSzPts val="1380"/>
              <a:buNone/>
              <a:defRPr sz="1200"/>
            </a:lvl2pPr>
            <a:lvl3pPr indent="-228600" lvl="2" marL="1371600" algn="l">
              <a:spcBef>
                <a:spcPts val="600"/>
              </a:spcBef>
              <a:spcAft>
                <a:spcPts val="0"/>
              </a:spcAft>
              <a:buSzPts val="1150"/>
              <a:buNone/>
              <a:defRPr sz="1000"/>
            </a:lvl3pPr>
            <a:lvl4pPr indent="-228600" lvl="3" marL="1828800" algn="l">
              <a:spcBef>
                <a:spcPts val="600"/>
              </a:spcBef>
              <a:spcAft>
                <a:spcPts val="0"/>
              </a:spcAft>
              <a:buSzPts val="1035"/>
              <a:buNone/>
              <a:defRPr sz="900"/>
            </a:lvl4pPr>
            <a:lvl5pPr indent="-228600" lvl="4" marL="2286000" algn="l">
              <a:spcBef>
                <a:spcPts val="600"/>
              </a:spcBef>
              <a:spcAft>
                <a:spcPts val="0"/>
              </a:spcAft>
              <a:buSzPts val="1035"/>
              <a:buNone/>
              <a:defRPr sz="900"/>
            </a:lvl5pPr>
            <a:lvl6pPr indent="-228600" lvl="5" marL="2743200" algn="l">
              <a:spcBef>
                <a:spcPts val="600"/>
              </a:spcBef>
              <a:spcAft>
                <a:spcPts val="0"/>
              </a:spcAft>
              <a:buSzPts val="1035"/>
              <a:buNone/>
              <a:defRPr sz="900"/>
            </a:lvl6pPr>
            <a:lvl7pPr indent="-228600" lvl="6" marL="3200400" algn="l">
              <a:spcBef>
                <a:spcPts val="600"/>
              </a:spcBef>
              <a:spcAft>
                <a:spcPts val="0"/>
              </a:spcAft>
              <a:buSzPts val="1035"/>
              <a:buNone/>
              <a:defRPr sz="900"/>
            </a:lvl7pPr>
            <a:lvl8pPr indent="-228600" lvl="7" marL="3657600" algn="l">
              <a:spcBef>
                <a:spcPts val="600"/>
              </a:spcBef>
              <a:spcAft>
                <a:spcPts val="0"/>
              </a:spcAft>
              <a:buSzPts val="1035"/>
              <a:buNone/>
              <a:defRPr sz="900"/>
            </a:lvl8pPr>
            <a:lvl9pPr indent="-228600" lvl="8" marL="4114800" algn="l">
              <a:spcBef>
                <a:spcPts val="600"/>
              </a:spcBef>
              <a:spcAft>
                <a:spcPts val="600"/>
              </a:spcAft>
              <a:buSzPts val="1035"/>
              <a:buNone/>
              <a:defRPr sz="900"/>
            </a:lvl9pPr>
          </a:lstStyle>
          <a:p/>
        </p:txBody>
      </p:sp>
      <p:sp>
        <p:nvSpPr>
          <p:cNvPr id="86" name="Google Shape;86;p17"/>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2.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5.jp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8"/>
          <p:cNvGrpSpPr/>
          <p:nvPr/>
        </p:nvGrpSpPr>
        <p:grpSpPr>
          <a:xfrm>
            <a:off x="-15736" y="0"/>
            <a:ext cx="12229962" cy="6856214"/>
            <a:chOff x="-15736" y="0"/>
            <a:chExt cx="12229962" cy="6856214"/>
          </a:xfrm>
        </p:grpSpPr>
        <p:pic>
          <p:nvPicPr>
            <p:cNvPr descr="HD-PanelContent.png" id="11" name="Google Shape;11;p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 name="Google Shape;12;p8"/>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HDRibbonContent-UniformTrim.png" id="13" name="Google Shape;13;p8"/>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4" name="Google Shape;14;p8"/>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5" name="Google Shape;15;p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 name="Google Shape;16;p8"/>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lvl1pPr indent="-403860" lvl="0" marL="457200" marR="0" rtl="0" algn="l">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7" name="Google Shape;17;p8"/>
          <p:cNvSpPr txBox="1"/>
          <p:nvPr>
            <p:ph idx="10" type="dt"/>
          </p:nvPr>
        </p:nvSpPr>
        <p:spPr>
          <a:xfrm>
            <a:off x="8677501" y="5969000"/>
            <a:ext cx="1600200" cy="2794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8" name="Google Shape;18;p8"/>
          <p:cNvSpPr txBox="1"/>
          <p:nvPr>
            <p:ph idx="11" type="ftr"/>
          </p:nvPr>
        </p:nvSpPr>
        <p:spPr>
          <a:xfrm>
            <a:off x="1295401" y="5969000"/>
            <a:ext cx="7305900" cy="2794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1pPr>
            <a:lvl2pPr lvl="1"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800" u="none" cap="none" strike="noStrike">
                <a:solidFill>
                  <a:schemeClr val="dk1"/>
                </a:solidFill>
                <a:latin typeface="Garamond"/>
                <a:ea typeface="Garamond"/>
                <a:cs typeface="Garamond"/>
                <a:sym typeface="Garamond"/>
              </a:defRPr>
            </a:lvl9pPr>
          </a:lstStyle>
          <a:p/>
        </p:txBody>
      </p:sp>
      <p:sp>
        <p:nvSpPr>
          <p:cNvPr id="19" name="Google Shape;19;p8"/>
          <p:cNvSpPr txBox="1"/>
          <p:nvPr>
            <p:ph idx="12" type="sldNum"/>
          </p:nvPr>
        </p:nvSpPr>
        <p:spPr>
          <a:xfrm>
            <a:off x="10353901" y="5969000"/>
            <a:ext cx="542697" cy="2794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Garamond"/>
                <a:ea typeface="Garamond"/>
                <a:cs typeface="Garamond"/>
                <a:sym typeface="Garamond"/>
              </a:defRPr>
            </a:lvl1pPr>
            <a:lvl2pPr indent="0" lvl="1" marL="0" marR="0" rtl="0" algn="r">
              <a:spcBef>
                <a:spcPts val="0"/>
              </a:spcBef>
              <a:buNone/>
              <a:defRPr b="0" i="0" sz="1000" u="none" cap="none" strike="noStrike">
                <a:solidFill>
                  <a:schemeClr val="dk1"/>
                </a:solidFill>
                <a:latin typeface="Garamond"/>
                <a:ea typeface="Garamond"/>
                <a:cs typeface="Garamond"/>
                <a:sym typeface="Garamond"/>
              </a:defRPr>
            </a:lvl2pPr>
            <a:lvl3pPr indent="0" lvl="2" marL="0" marR="0" rtl="0" algn="r">
              <a:spcBef>
                <a:spcPts val="0"/>
              </a:spcBef>
              <a:buNone/>
              <a:defRPr b="0" i="0" sz="1000" u="none" cap="none" strike="noStrike">
                <a:solidFill>
                  <a:schemeClr val="dk1"/>
                </a:solidFill>
                <a:latin typeface="Garamond"/>
                <a:ea typeface="Garamond"/>
                <a:cs typeface="Garamond"/>
                <a:sym typeface="Garamond"/>
              </a:defRPr>
            </a:lvl3pPr>
            <a:lvl4pPr indent="0" lvl="3" marL="0" marR="0" rtl="0" algn="r">
              <a:spcBef>
                <a:spcPts val="0"/>
              </a:spcBef>
              <a:buNone/>
              <a:defRPr b="0" i="0" sz="1000" u="none" cap="none" strike="noStrike">
                <a:solidFill>
                  <a:schemeClr val="dk1"/>
                </a:solidFill>
                <a:latin typeface="Garamond"/>
                <a:ea typeface="Garamond"/>
                <a:cs typeface="Garamond"/>
                <a:sym typeface="Garamond"/>
              </a:defRPr>
            </a:lvl4pPr>
            <a:lvl5pPr indent="0" lvl="4" marL="0" marR="0" rtl="0" algn="r">
              <a:spcBef>
                <a:spcPts val="0"/>
              </a:spcBef>
              <a:buNone/>
              <a:defRPr b="0" i="0" sz="1000" u="none" cap="none" strike="noStrike">
                <a:solidFill>
                  <a:schemeClr val="dk1"/>
                </a:solidFill>
                <a:latin typeface="Garamond"/>
                <a:ea typeface="Garamond"/>
                <a:cs typeface="Garamond"/>
                <a:sym typeface="Garamond"/>
              </a:defRPr>
            </a:lvl5pPr>
            <a:lvl6pPr indent="0" lvl="5" marL="0" marR="0" rtl="0" algn="r">
              <a:spcBef>
                <a:spcPts val="0"/>
              </a:spcBef>
              <a:buNone/>
              <a:defRPr b="0" i="0" sz="1000" u="none" cap="none" strike="noStrike">
                <a:solidFill>
                  <a:schemeClr val="dk1"/>
                </a:solidFill>
                <a:latin typeface="Garamond"/>
                <a:ea typeface="Garamond"/>
                <a:cs typeface="Garamond"/>
                <a:sym typeface="Garamond"/>
              </a:defRPr>
            </a:lvl6pPr>
            <a:lvl7pPr indent="0" lvl="6" marL="0" marR="0" rtl="0" algn="r">
              <a:spcBef>
                <a:spcPts val="0"/>
              </a:spcBef>
              <a:buNone/>
              <a:defRPr b="0" i="0" sz="1000" u="none" cap="none" strike="noStrike">
                <a:solidFill>
                  <a:schemeClr val="dk1"/>
                </a:solidFill>
                <a:latin typeface="Garamond"/>
                <a:ea typeface="Garamond"/>
                <a:cs typeface="Garamond"/>
                <a:sym typeface="Garamond"/>
              </a:defRPr>
            </a:lvl7pPr>
            <a:lvl8pPr indent="0" lvl="7" marL="0" marR="0" rtl="0" algn="r">
              <a:spcBef>
                <a:spcPts val="0"/>
              </a:spcBef>
              <a:buNone/>
              <a:defRPr b="0" i="0" sz="1000" u="none" cap="none" strike="noStrike">
                <a:solidFill>
                  <a:schemeClr val="dk1"/>
                </a:solidFill>
                <a:latin typeface="Garamond"/>
                <a:ea typeface="Garamond"/>
                <a:cs typeface="Garamond"/>
                <a:sym typeface="Garamond"/>
              </a:defRPr>
            </a:lvl8pPr>
            <a:lvl9pPr indent="0" lvl="8" marL="0" marR="0" rtl="0" algn="r">
              <a:spcBef>
                <a:spcPts val="0"/>
              </a:spcBef>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mailto:ashishsom@learnbay.c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p:nvPr/>
        </p:nvSpPr>
        <p:spPr>
          <a:xfrm>
            <a:off x="2497394" y="1537418"/>
            <a:ext cx="7403689" cy="35394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3200" u="none" cap="none" strike="noStrike">
                <a:solidFill>
                  <a:schemeClr val="accent1"/>
                </a:solidFill>
                <a:latin typeface="Arial Black"/>
                <a:ea typeface="Arial Black"/>
                <a:cs typeface="Arial Black"/>
                <a:sym typeface="Arial Black"/>
              </a:rPr>
              <a:t>Optimize the power consumption</a:t>
            </a:r>
            <a:endParaRPr/>
          </a:p>
          <a:p>
            <a:pPr indent="0" lvl="0" marL="0" marR="0" rtl="0" algn="ctr">
              <a:spcBef>
                <a:spcPts val="0"/>
              </a:spcBef>
              <a:spcAft>
                <a:spcPts val="0"/>
              </a:spcAft>
              <a:buNone/>
            </a:pPr>
            <a:r>
              <a:rPr b="0" i="0" lang="en-IN" sz="3200" u="none" cap="none" strike="noStrike">
                <a:solidFill>
                  <a:schemeClr val="accent1"/>
                </a:solidFill>
                <a:latin typeface="Arial Black"/>
                <a:ea typeface="Arial Black"/>
                <a:cs typeface="Arial Black"/>
                <a:sym typeface="Arial Black"/>
              </a:rPr>
              <a:t>of Zone 1 based on various environmental and </a:t>
            </a:r>
            <a:endParaRPr/>
          </a:p>
          <a:p>
            <a:pPr indent="0" lvl="0" marL="0" marR="0" rtl="0" algn="ctr">
              <a:spcBef>
                <a:spcPts val="0"/>
              </a:spcBef>
              <a:spcAft>
                <a:spcPts val="0"/>
              </a:spcAft>
              <a:buNone/>
            </a:pPr>
            <a:r>
              <a:rPr b="0" i="0" lang="en-IN" sz="3200" u="none" cap="none" strike="noStrike">
                <a:solidFill>
                  <a:schemeClr val="accent1"/>
                </a:solidFill>
                <a:latin typeface="Arial Black"/>
                <a:ea typeface="Arial Black"/>
                <a:cs typeface="Arial Black"/>
                <a:sym typeface="Arial Black"/>
              </a:rPr>
              <a:t>meteorological factors in </a:t>
            </a:r>
            <a:endParaRPr/>
          </a:p>
          <a:p>
            <a:pPr indent="0" lvl="0" marL="0" marR="0" rtl="0" algn="ctr">
              <a:spcBef>
                <a:spcPts val="0"/>
              </a:spcBef>
              <a:spcAft>
                <a:spcPts val="0"/>
              </a:spcAft>
              <a:buNone/>
            </a:pPr>
            <a:r>
              <a:rPr b="0" i="0" lang="en-IN" sz="3200" u="none" cap="none" strike="noStrike">
                <a:solidFill>
                  <a:schemeClr val="accent1"/>
                </a:solidFill>
                <a:latin typeface="Arial Black"/>
                <a:ea typeface="Arial Black"/>
                <a:cs typeface="Arial Black"/>
                <a:sym typeface="Arial Black"/>
              </a:rPr>
              <a:t> Wellington, New-Zealand</a:t>
            </a:r>
            <a:endParaRPr/>
          </a:p>
          <a:p>
            <a:pPr indent="0" lvl="0" marL="0" marR="0" rtl="0" algn="ctr">
              <a:spcBef>
                <a:spcPts val="0"/>
              </a:spcBef>
              <a:spcAft>
                <a:spcPts val="0"/>
              </a:spcAft>
              <a:buNone/>
            </a:pPr>
            <a:r>
              <a:t/>
            </a:r>
            <a:endParaRPr b="0" i="0" sz="1600" u="none" cap="none" strike="noStrike">
              <a:solidFill>
                <a:srgbClr val="FF0000"/>
              </a:solidFill>
              <a:latin typeface="Arial Black"/>
              <a:ea typeface="Arial Black"/>
              <a:cs typeface="Arial Black"/>
              <a:sym typeface="Arial Black"/>
            </a:endParaRPr>
          </a:p>
          <a:p>
            <a:pPr indent="0" lvl="0" marL="0" marR="0" rtl="0" algn="ctr">
              <a:spcBef>
                <a:spcPts val="0"/>
              </a:spcBef>
              <a:spcAft>
                <a:spcPts val="0"/>
              </a:spcAft>
              <a:buNone/>
            </a:pPr>
            <a:r>
              <a:rPr b="0" i="0" lang="en-IN" sz="1600" u="none" cap="none" strike="noStrike">
                <a:solidFill>
                  <a:srgbClr val="FF0000"/>
                </a:solidFill>
                <a:latin typeface="Arial Black"/>
                <a:ea typeface="Arial Black"/>
                <a:cs typeface="Arial Black"/>
                <a:sym typeface="Arial Black"/>
              </a:rPr>
              <a:t>Date:14-10-2024</a:t>
            </a:r>
            <a:endParaRPr b="0" i="0" sz="1600" u="none" cap="none" strike="noStrike">
              <a:solidFill>
                <a:srgbClr val="FF0000"/>
              </a:solidFill>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lnSpcReduction="10000"/>
          </a:bodyPr>
          <a:lstStyle/>
          <a:p>
            <a:pPr indent="-285750" lvl="0" marL="285750" rtl="0" algn="ctr">
              <a:spcBef>
                <a:spcPts val="0"/>
              </a:spcBef>
              <a:spcAft>
                <a:spcPts val="0"/>
              </a:spcAft>
              <a:buSzPts val="3680"/>
              <a:buChar char="•"/>
            </a:pPr>
            <a:r>
              <a:rPr lang="en-IN" sz="3200"/>
              <a:t>The objective is to develop a machine learning model that can predict the power consumption (Zone 1 Power Consumption) of Wellington, New Zealand based on various environmental and meteorological factors. The goal is to create an accurate predictive model that can assist in managing energy resources efficiently and optimizing power consumption in that zone.</a:t>
            </a:r>
            <a:endParaRPr sz="4000"/>
          </a:p>
        </p:txBody>
      </p:sp>
      <p:sp>
        <p:nvSpPr>
          <p:cNvPr id="161" name="Google Shape;161;p2"/>
          <p:cNvSpPr/>
          <p:nvPr/>
        </p:nvSpPr>
        <p:spPr>
          <a:xfrm>
            <a:off x="2530417" y="746710"/>
            <a:ext cx="7493654"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5400" u="none" cap="none" strike="noStrike">
                <a:solidFill>
                  <a:schemeClr val="accent1"/>
                </a:solidFill>
                <a:latin typeface="Arial Black"/>
                <a:ea typeface="Arial Black"/>
                <a:cs typeface="Arial Black"/>
                <a:sym typeface="Arial Black"/>
              </a:rPr>
              <a:t>Problem Statement</a:t>
            </a:r>
            <a:endParaRPr b="0" i="0" sz="5400" u="none" cap="none" strike="noStrike">
              <a:solidFill>
                <a:schemeClr val="accent1"/>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ph idx="1" type="body"/>
          </p:nvPr>
        </p:nvSpPr>
        <p:spPr>
          <a:xfrm>
            <a:off x="658761" y="865239"/>
            <a:ext cx="10879645" cy="5619099"/>
          </a:xfrm>
          <a:prstGeom prst="rect">
            <a:avLst/>
          </a:prstGeom>
          <a:noFill/>
          <a:ln>
            <a:noFill/>
          </a:ln>
        </p:spPr>
        <p:txBody>
          <a:bodyPr anchorCtr="0" anchor="t" bIns="45700" lIns="91425" spcFirstLastPara="1" rIns="91425" wrap="square" tIns="45700">
            <a:normAutofit fontScale="92500" lnSpcReduction="10000"/>
          </a:bodyPr>
          <a:lstStyle/>
          <a:p>
            <a:pPr indent="-285750" lvl="0" marL="285750" rtl="0" algn="l">
              <a:spcBef>
                <a:spcPts val="0"/>
              </a:spcBef>
              <a:spcAft>
                <a:spcPts val="0"/>
              </a:spcAft>
              <a:buSzPct val="115000"/>
              <a:buChar char="•"/>
            </a:pPr>
            <a:r>
              <a:rPr b="1" lang="en-IN"/>
              <a:t>Sr no. Serial Number</a:t>
            </a:r>
            <a:endParaRPr/>
          </a:p>
          <a:p>
            <a:pPr indent="-285750" lvl="0" marL="285750" rtl="0" algn="l">
              <a:spcBef>
                <a:spcPts val="1044"/>
              </a:spcBef>
              <a:spcAft>
                <a:spcPts val="0"/>
              </a:spcAft>
              <a:buSzPct val="115000"/>
              <a:buChar char="•"/>
            </a:pPr>
            <a:r>
              <a:rPr b="1" lang="en-IN"/>
              <a:t>Temperature:</a:t>
            </a:r>
            <a:r>
              <a:rPr lang="en-IN"/>
              <a:t> The temperature in Celsius at the specific location.</a:t>
            </a:r>
            <a:endParaRPr/>
          </a:p>
          <a:p>
            <a:pPr indent="-285750" lvl="0" marL="285750" rtl="0" algn="l">
              <a:spcBef>
                <a:spcPts val="1044"/>
              </a:spcBef>
              <a:spcAft>
                <a:spcPts val="0"/>
              </a:spcAft>
              <a:buSzPct val="115000"/>
              <a:buChar char="•"/>
            </a:pPr>
            <a:r>
              <a:rPr b="1" lang="en-IN"/>
              <a:t>Humidity:</a:t>
            </a:r>
            <a:r>
              <a:rPr lang="en-IN"/>
              <a:t> The relative humidity percentage at the location. (g.m-3, i.e. units of grams of water vapor per cubic meter of air. )</a:t>
            </a:r>
            <a:endParaRPr/>
          </a:p>
          <a:p>
            <a:pPr indent="-285750" lvl="0" marL="285750" rtl="0" algn="l">
              <a:spcBef>
                <a:spcPts val="1044"/>
              </a:spcBef>
              <a:spcAft>
                <a:spcPts val="0"/>
              </a:spcAft>
              <a:buSzPct val="115000"/>
              <a:buChar char="•"/>
            </a:pPr>
            <a:r>
              <a:rPr b="1" lang="en-IN"/>
              <a:t>Wind Speed:</a:t>
            </a:r>
            <a:r>
              <a:rPr lang="en-IN"/>
              <a:t> The speed of the wind at the location. (nautical mile per hour )</a:t>
            </a:r>
            <a:endParaRPr/>
          </a:p>
          <a:p>
            <a:pPr indent="-285750" lvl="0" marL="285750" rtl="0" algn="l">
              <a:spcBef>
                <a:spcPts val="1044"/>
              </a:spcBef>
              <a:spcAft>
                <a:spcPts val="0"/>
              </a:spcAft>
              <a:buSzPct val="115000"/>
              <a:buChar char="•"/>
            </a:pPr>
            <a:r>
              <a:rPr b="1" lang="en-IN"/>
              <a:t>General Diffuse Flows:</a:t>
            </a:r>
            <a:r>
              <a:rPr lang="en-IN"/>
              <a:t> Refer to a specific measurement or calculation related to the amount or intensity of diffuse solar radiation in a particular area. (Mtr sqr per sec )</a:t>
            </a:r>
            <a:endParaRPr/>
          </a:p>
          <a:p>
            <a:pPr indent="-285750" lvl="0" marL="285750" rtl="0" algn="l">
              <a:spcBef>
                <a:spcPts val="1044"/>
              </a:spcBef>
              <a:spcAft>
                <a:spcPts val="0"/>
              </a:spcAft>
              <a:buSzPct val="115000"/>
              <a:buChar char="•"/>
            </a:pPr>
            <a:r>
              <a:rPr b="1" lang="en-IN"/>
              <a:t>Diffuse Flows:</a:t>
            </a:r>
            <a:r>
              <a:rPr lang="en-IN"/>
              <a:t> The measure of diffuse solar radiation. (Mtr sqr per sec )</a:t>
            </a:r>
            <a:endParaRPr/>
          </a:p>
          <a:p>
            <a:pPr indent="-285750" lvl="0" marL="285750" rtl="0" algn="l">
              <a:spcBef>
                <a:spcPts val="1044"/>
              </a:spcBef>
              <a:spcAft>
                <a:spcPts val="0"/>
              </a:spcAft>
              <a:buSzPct val="115000"/>
              <a:buChar char="•"/>
            </a:pPr>
            <a:r>
              <a:rPr b="1" lang="en-IN"/>
              <a:t>Air Quality Index:</a:t>
            </a:r>
            <a:r>
              <a:rPr lang="en-IN"/>
              <a:t> An index representing the air quality in the area. (particles in micrograms per cubic meter. )</a:t>
            </a:r>
            <a:endParaRPr/>
          </a:p>
          <a:p>
            <a:pPr indent="-285750" lvl="0" marL="285750" rtl="0" algn="l">
              <a:spcBef>
                <a:spcPts val="1044"/>
              </a:spcBef>
              <a:spcAft>
                <a:spcPts val="0"/>
              </a:spcAft>
              <a:buSzPct val="115000"/>
              <a:buChar char="•"/>
            </a:pPr>
            <a:r>
              <a:rPr b="1" lang="en-IN"/>
              <a:t>Cloudiness:</a:t>
            </a:r>
            <a:r>
              <a:rPr lang="en-IN"/>
              <a:t> The level of cloud cover or cloudiness at the location. (1-Yes,0-No)</a:t>
            </a:r>
            <a:endParaRPr/>
          </a:p>
          <a:p>
            <a:pPr indent="-285750" lvl="0" marL="285750" rtl="0" algn="l">
              <a:spcBef>
                <a:spcPts val="1044"/>
              </a:spcBef>
              <a:spcAft>
                <a:spcPts val="0"/>
              </a:spcAft>
              <a:buSzPct val="115000"/>
              <a:buChar char="•"/>
            </a:pPr>
            <a:r>
              <a:rPr b="1" lang="en-IN"/>
              <a:t>Zone 1 Power Consumption:</a:t>
            </a:r>
            <a:r>
              <a:rPr lang="en-IN"/>
              <a:t> The power consumption in the specific zone, which is the target variable to be predicted. (in KWR-</a:t>
            </a:r>
            <a:r>
              <a:rPr b="1" lang="en-IN">
                <a:solidFill>
                  <a:srgbClr val="92D050"/>
                </a:solidFill>
                <a:highlight>
                  <a:srgbClr val="FFFF00"/>
                </a:highlight>
              </a:rPr>
              <a:t> </a:t>
            </a:r>
            <a:r>
              <a:rPr b="1" lang="en-IN">
                <a:solidFill>
                  <a:schemeClr val="dk1"/>
                </a:solidFill>
                <a:highlight>
                  <a:srgbClr val="FF0000"/>
                </a:highlight>
              </a:rPr>
              <a:t>Target value</a:t>
            </a:r>
            <a:r>
              <a:rPr b="1" lang="en-IN">
                <a:solidFill>
                  <a:srgbClr val="92D050"/>
                </a:solidFill>
                <a:highlight>
                  <a:srgbClr val="FFFF00"/>
                </a:highlight>
              </a:rPr>
              <a:t>)</a:t>
            </a:r>
            <a:endParaRPr/>
          </a:p>
          <a:p>
            <a:pPr indent="-123634" lvl="0" marL="285750" rtl="0" algn="l">
              <a:spcBef>
                <a:spcPts val="1044"/>
              </a:spcBef>
              <a:spcAft>
                <a:spcPts val="0"/>
              </a:spcAft>
              <a:buSzPct val="115000"/>
              <a:buNone/>
            </a:pPr>
            <a:r>
              <a:t/>
            </a:r>
            <a:endParaRPr/>
          </a:p>
        </p:txBody>
      </p:sp>
      <p:sp>
        <p:nvSpPr>
          <p:cNvPr id="167" name="Google Shape;167;p3"/>
          <p:cNvSpPr txBox="1"/>
          <p:nvPr/>
        </p:nvSpPr>
        <p:spPr>
          <a:xfrm>
            <a:off x="1201843" y="413904"/>
            <a:ext cx="10510885"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000" u="none" cap="none" strike="noStrike">
                <a:solidFill>
                  <a:schemeClr val="dk1"/>
                </a:solidFill>
                <a:latin typeface="Garamond"/>
                <a:ea typeface="Garamond"/>
                <a:cs typeface="Garamond"/>
                <a:sym typeface="Garamond"/>
              </a:rPr>
              <a:t>Data Dictionary</a:t>
            </a:r>
            <a:endParaRPr b="1" i="0" sz="4000" u="none" cap="none" strike="noStrike">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760"/>
              <a:buChar char="•"/>
            </a:pPr>
            <a:r>
              <a:rPr lang="en-IN">
                <a:latin typeface="Arial Black"/>
                <a:ea typeface="Arial Black"/>
                <a:cs typeface="Arial Black"/>
                <a:sym typeface="Arial Black"/>
              </a:rPr>
              <a:t>No_of_columns – 9 Nos</a:t>
            </a:r>
            <a:endParaRPr/>
          </a:p>
          <a:p>
            <a:pPr indent="-110490" lvl="0" marL="285750" rtl="0" algn="l">
              <a:spcBef>
                <a:spcPts val="1080"/>
              </a:spcBef>
              <a:spcAft>
                <a:spcPts val="0"/>
              </a:spcAft>
              <a:buSzPts val="2760"/>
              <a:buNone/>
            </a:pPr>
            <a:r>
              <a:t/>
            </a:r>
            <a:endParaRPr>
              <a:latin typeface="Arial Black"/>
              <a:ea typeface="Arial Black"/>
              <a:cs typeface="Arial Black"/>
              <a:sym typeface="Arial Black"/>
            </a:endParaRPr>
          </a:p>
          <a:p>
            <a:pPr indent="-285750" lvl="0" marL="285750" rtl="0" algn="l">
              <a:spcBef>
                <a:spcPts val="1080"/>
              </a:spcBef>
              <a:spcAft>
                <a:spcPts val="0"/>
              </a:spcAft>
              <a:buSzPts val="2760"/>
              <a:buChar char="•"/>
            </a:pPr>
            <a:r>
              <a:rPr lang="en-IN">
                <a:latin typeface="Arial Black"/>
                <a:ea typeface="Arial Black"/>
                <a:cs typeface="Arial Black"/>
                <a:sym typeface="Arial Black"/>
              </a:rPr>
              <a:t>No_of_Rows – 52584 Nos</a:t>
            </a:r>
            <a:endParaRPr>
              <a:latin typeface="Arial Black"/>
              <a:ea typeface="Arial Black"/>
              <a:cs typeface="Arial Black"/>
              <a:sym typeface="Arial Black"/>
            </a:endParaRPr>
          </a:p>
        </p:txBody>
      </p:sp>
      <p:sp>
        <p:nvSpPr>
          <p:cNvPr id="173" name="Google Shape;173;p4"/>
          <p:cNvSpPr/>
          <p:nvPr/>
        </p:nvSpPr>
        <p:spPr>
          <a:xfrm>
            <a:off x="3533226" y="520467"/>
            <a:ext cx="578543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IN" sz="5400" u="none" cap="none" strike="noStrike">
                <a:solidFill>
                  <a:schemeClr val="accent1"/>
                </a:solidFill>
                <a:latin typeface="Arial Black"/>
                <a:ea typeface="Arial Black"/>
                <a:cs typeface="Arial Black"/>
                <a:sym typeface="Arial Black"/>
              </a:rPr>
              <a:t>Data Structure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p5"/>
          <p:cNvGraphicFramePr/>
          <p:nvPr/>
        </p:nvGraphicFramePr>
        <p:xfrm>
          <a:off x="0" y="-98323"/>
          <a:ext cx="3000000" cy="3000000"/>
        </p:xfrm>
        <a:graphic>
          <a:graphicData uri="http://schemas.openxmlformats.org/drawingml/2006/table">
            <a:tbl>
              <a:tblPr>
                <a:noFill/>
                <a:tableStyleId>{09A2936D-AEC8-46D8-A4A4-43F97C6A621C}</a:tableStyleId>
              </a:tblPr>
              <a:tblGrid>
                <a:gridCol w="563500"/>
                <a:gridCol w="1191375"/>
                <a:gridCol w="917700"/>
                <a:gridCol w="1127000"/>
                <a:gridCol w="1754875"/>
                <a:gridCol w="1175300"/>
                <a:gridCol w="1867575"/>
                <a:gridCol w="1030400"/>
                <a:gridCol w="2495475"/>
              </a:tblGrid>
              <a:tr h="604250">
                <a:tc>
                  <a:txBody>
                    <a:bodyPr/>
                    <a:lstStyle/>
                    <a:p>
                      <a:pPr indent="0" lvl="0" marL="0" marR="0" rtl="0" algn="ctr">
                        <a:spcBef>
                          <a:spcPts val="0"/>
                        </a:spcBef>
                        <a:spcAft>
                          <a:spcPts val="0"/>
                        </a:spcAft>
                        <a:buNone/>
                      </a:pPr>
                      <a:r>
                        <a:rPr b="1" i="0" lang="en-IN" sz="1600" u="none" cap="none" strike="noStrike">
                          <a:solidFill>
                            <a:srgbClr val="FFFFFF"/>
                          </a:solidFill>
                          <a:latin typeface="Calibri"/>
                          <a:ea typeface="Calibri"/>
                          <a:cs typeface="Calibri"/>
                          <a:sym typeface="Calibri"/>
                        </a:rPr>
                        <a:t>S no</a:t>
                      </a:r>
                      <a:endParaRPr/>
                    </a:p>
                  </a:txBody>
                  <a:tcPr marT="5750" marB="0" marR="5750" marL="5750" anchor="b">
                    <a:lnL cap="flat" cmpd="sng" w="9525">
                      <a:solidFill>
                        <a:srgbClr val="8EA9DB"/>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600" u="none" cap="none" strike="noStrike">
                          <a:solidFill>
                            <a:srgbClr val="FFFFFF"/>
                          </a:solidFill>
                          <a:latin typeface="Calibri"/>
                          <a:ea typeface="Calibri"/>
                          <a:cs typeface="Calibri"/>
                          <a:sym typeface="Calibri"/>
                        </a:rPr>
                        <a:t>Temperature</a:t>
                      </a:r>
                      <a:endParaRPr/>
                    </a:p>
                  </a:txBody>
                  <a:tcPr marT="5750" marB="0" marR="5750" marL="5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600" u="none" cap="none" strike="noStrike">
                          <a:solidFill>
                            <a:srgbClr val="FFFFFF"/>
                          </a:solidFill>
                          <a:latin typeface="Calibri"/>
                          <a:ea typeface="Calibri"/>
                          <a:cs typeface="Calibri"/>
                          <a:sym typeface="Calibri"/>
                        </a:rPr>
                        <a:t>Humidity</a:t>
                      </a:r>
                      <a:endParaRPr/>
                    </a:p>
                  </a:txBody>
                  <a:tcPr marT="5750" marB="0" marR="5750" marL="5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600" u="none" cap="none" strike="noStrike">
                          <a:solidFill>
                            <a:srgbClr val="FFFFFF"/>
                          </a:solidFill>
                          <a:latin typeface="Calibri"/>
                          <a:ea typeface="Calibri"/>
                          <a:cs typeface="Calibri"/>
                          <a:sym typeface="Calibri"/>
                        </a:rPr>
                        <a:t>Wind Speed</a:t>
                      </a:r>
                      <a:endParaRPr/>
                    </a:p>
                  </a:txBody>
                  <a:tcPr marT="5750" marB="0" marR="5750" marL="5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600" u="none" cap="none" strike="noStrike">
                          <a:solidFill>
                            <a:srgbClr val="FFFFFF"/>
                          </a:solidFill>
                          <a:latin typeface="Calibri"/>
                          <a:ea typeface="Calibri"/>
                          <a:cs typeface="Calibri"/>
                          <a:sym typeface="Calibri"/>
                        </a:rPr>
                        <a:t>General diffuse flows</a:t>
                      </a:r>
                      <a:endParaRPr/>
                    </a:p>
                  </a:txBody>
                  <a:tcPr marT="5750" marB="0" marR="5750" marL="5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600" u="none" cap="none" strike="noStrike">
                          <a:solidFill>
                            <a:srgbClr val="FFFFFF"/>
                          </a:solidFill>
                          <a:latin typeface="Calibri"/>
                          <a:ea typeface="Calibri"/>
                          <a:cs typeface="Calibri"/>
                          <a:sym typeface="Calibri"/>
                        </a:rPr>
                        <a:t>Diffuse flows</a:t>
                      </a:r>
                      <a:endParaRPr/>
                    </a:p>
                  </a:txBody>
                  <a:tcPr marT="5750" marB="0" marR="5750" marL="5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600" u="none" cap="none" strike="noStrike">
                          <a:solidFill>
                            <a:srgbClr val="FFFFFF"/>
                          </a:solidFill>
                          <a:latin typeface="Calibri"/>
                          <a:ea typeface="Calibri"/>
                          <a:cs typeface="Calibri"/>
                          <a:sym typeface="Calibri"/>
                        </a:rPr>
                        <a:t>Air Quality Index (PM)</a:t>
                      </a:r>
                      <a:endParaRPr/>
                    </a:p>
                  </a:txBody>
                  <a:tcPr marT="5750" marB="0" marR="5750" marL="5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600" u="none" cap="none" strike="noStrike">
                          <a:solidFill>
                            <a:srgbClr val="FFFFFF"/>
                          </a:solidFill>
                          <a:latin typeface="Calibri"/>
                          <a:ea typeface="Calibri"/>
                          <a:cs typeface="Calibri"/>
                          <a:sym typeface="Calibri"/>
                        </a:rPr>
                        <a:t>Cloudiness</a:t>
                      </a:r>
                      <a:endParaRPr/>
                    </a:p>
                  </a:txBody>
                  <a:tcPr marT="5750" marB="0" marR="5750" marL="57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IN" sz="1600" u="none" cap="none" strike="noStrike">
                          <a:solidFill>
                            <a:srgbClr val="FFFFFF"/>
                          </a:solidFill>
                          <a:latin typeface="Calibri"/>
                          <a:ea typeface="Calibri"/>
                          <a:cs typeface="Calibri"/>
                          <a:sym typeface="Calibri"/>
                        </a:rPr>
                        <a:t> Power Consumption in A Zone</a:t>
                      </a:r>
                      <a:endParaRPr/>
                    </a:p>
                  </a:txBody>
                  <a:tcPr marT="5750" marB="0" marR="5750" marL="5750" anchor="b">
                    <a:lnL cap="flat" cmpd="sng" w="9525">
                      <a:solidFill>
                        <a:srgbClr val="000000">
                          <a:alpha val="0"/>
                        </a:srgbClr>
                      </a:solidFill>
                      <a:prstDash val="solid"/>
                      <a:round/>
                      <a:headEnd len="sm" w="sm" type="none"/>
                      <a:tailEnd len="sm" w="sm" type="none"/>
                    </a:lnL>
                    <a:lnR cap="flat" cmpd="sng" w="9525">
                      <a:solidFill>
                        <a:srgbClr val="8EA9DB"/>
                      </a:solidFill>
                      <a:prstDash val="solid"/>
                      <a:round/>
                      <a:headEnd len="sm" w="sm" type="none"/>
                      <a:tailEnd len="sm" w="sm" type="none"/>
                    </a:lnR>
                    <a:lnT cap="flat" cmpd="sng" w="9525">
                      <a:solidFill>
                        <a:srgbClr val="8EA9DB"/>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6.559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73.8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0.051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0.119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34055.6962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6.414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74.5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29814.68354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6.313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74.5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0.062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29128.10127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6.121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0.091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0.096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28228.86076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5.921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75.7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0.048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27335.6962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5.853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76.9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0.059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0.108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26624.81013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5.641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77.7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0.048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0.096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16993.31307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5.496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78.2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0.055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0.093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16661.39818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5.678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78.1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0.066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0.141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16227.35562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10</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5.491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77.3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0.062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0.111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15939.20973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5.516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77.5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0.051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0.108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15435.86626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5.471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76.7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0.059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0.126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15213.37386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5.059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78.6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0.096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15169.60486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4.968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78.8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0.134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150</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14710.0304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4.975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78.9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0.055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0.152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14421.8845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4.897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79.1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0.096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14104.55927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5.02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79.7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0.051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0.134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13965.95745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5.407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78.5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0.062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0.163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13612.15805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5.169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77.9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0.066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0.108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13535.56231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20</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5.081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77.7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0.051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150</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13371.42857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21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5.041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77.2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0.062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0.152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13196.35258</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22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5.034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76.9</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0.051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0.185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13167.17325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525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23</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4.896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76.6</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0.085</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0.07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0.137</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154</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13137.99392</a:t>
                      </a:r>
                      <a:endParaRPr/>
                    </a:p>
                  </a:txBody>
                  <a:tcPr marT="5750" marB="0" marR="5750" marL="57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ph type="title"/>
          </p:nvPr>
        </p:nvSpPr>
        <p:spPr>
          <a:xfrm>
            <a:off x="3860231" y="804863"/>
            <a:ext cx="4785862" cy="840230"/>
          </a:xfrm>
          <a:prstGeom prst="rect">
            <a:avLst/>
          </a:prstGeom>
          <a:noFill/>
          <a:ln>
            <a:noFill/>
          </a:ln>
        </p:spPr>
        <p:txBody>
          <a:bodyPr anchorCtr="0" anchor="ctr" bIns="45700" lIns="91425" spcFirstLastPara="1" rIns="91425" wrap="square" tIns="45700">
            <a:spAutoFit/>
          </a:bodyPr>
          <a:lstStyle/>
          <a:p>
            <a:pPr indent="0" lvl="0" marL="0" rtl="0" algn="ctr">
              <a:lnSpc>
                <a:spcPct val="90000"/>
              </a:lnSpc>
              <a:spcBef>
                <a:spcPts val="0"/>
              </a:spcBef>
              <a:spcAft>
                <a:spcPts val="0"/>
              </a:spcAft>
              <a:buClr>
                <a:schemeClr val="accent1"/>
              </a:buClr>
              <a:buSzPts val="5400"/>
              <a:buFont typeface="Arial Black"/>
              <a:buNone/>
            </a:pPr>
            <a:r>
              <a:rPr lang="en-IN" sz="5400" cap="none">
                <a:solidFill>
                  <a:schemeClr val="accent1"/>
                </a:solidFill>
                <a:latin typeface="Arial Black"/>
                <a:ea typeface="Arial Black"/>
                <a:cs typeface="Arial Black"/>
                <a:sym typeface="Arial Black"/>
              </a:rPr>
              <a:t>Instructions</a:t>
            </a:r>
            <a:endParaRPr b="0" sz="5400" cap="none">
              <a:solidFill>
                <a:schemeClr val="accent1"/>
              </a:solidFill>
              <a:latin typeface="Arial Black"/>
              <a:ea typeface="Arial Black"/>
              <a:cs typeface="Arial Black"/>
              <a:sym typeface="Arial Black"/>
            </a:endParaRPr>
          </a:p>
        </p:txBody>
      </p:sp>
      <p:sp>
        <p:nvSpPr>
          <p:cNvPr id="184" name="Google Shape;184;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15265" lvl="0" marL="228600" rtl="0" algn="l">
              <a:lnSpc>
                <a:spcPct val="90000"/>
              </a:lnSpc>
              <a:spcBef>
                <a:spcPts val="0"/>
              </a:spcBef>
              <a:spcAft>
                <a:spcPts val="0"/>
              </a:spcAft>
              <a:buClr>
                <a:schemeClr val="dk1"/>
              </a:buClr>
              <a:buSzPts val="2400"/>
              <a:buChar char="•"/>
            </a:pPr>
            <a:r>
              <a:rPr lang="en-IN"/>
              <a:t>The dataset will be given through a drive link in your mail.</a:t>
            </a:r>
            <a:endParaRPr/>
          </a:p>
          <a:p>
            <a:pPr indent="-215265" lvl="0" marL="228600" rtl="0" algn="l">
              <a:lnSpc>
                <a:spcPct val="90000"/>
              </a:lnSpc>
              <a:spcBef>
                <a:spcPts val="1000"/>
              </a:spcBef>
              <a:spcAft>
                <a:spcPts val="0"/>
              </a:spcAft>
              <a:buClr>
                <a:schemeClr val="dk1"/>
              </a:buClr>
              <a:buSzPts val="2400"/>
              <a:buChar char="•"/>
            </a:pPr>
            <a:r>
              <a:rPr lang="en-IN"/>
              <a:t>You have to submit the project with a Ppt presentation by Thursday 24th October 2024 by EOD.</a:t>
            </a:r>
            <a:endParaRPr/>
          </a:p>
          <a:p>
            <a:pPr indent="-215265" lvl="0" marL="228600" rtl="0" algn="l">
              <a:lnSpc>
                <a:spcPct val="90000"/>
              </a:lnSpc>
              <a:spcBef>
                <a:spcPts val="1000"/>
              </a:spcBef>
              <a:spcAft>
                <a:spcPts val="0"/>
              </a:spcAft>
              <a:buClr>
                <a:schemeClr val="dk1"/>
              </a:buClr>
              <a:buSzPts val="2400"/>
              <a:buChar char="•"/>
            </a:pPr>
            <a:r>
              <a:rPr lang="en-IN"/>
              <a:t>Kindly submit your ‘XYZ.ipynb’ file and ‘XYZ.ppt’ to sagar</a:t>
            </a:r>
            <a:r>
              <a:rPr lang="en-IN" u="sng">
                <a:solidFill>
                  <a:schemeClr val="hlink"/>
                </a:solidFill>
                <a:hlinkClick r:id="rId3"/>
              </a:rPr>
              <a:t>@learnbay.co</a:t>
            </a:r>
            <a:r>
              <a:rPr lang="en-IN"/>
              <a:t> within the timeframe, submission of the project after the due date will be considered disqualified. Late submission will be considered with a valid reason.</a:t>
            </a:r>
            <a:endParaRPr/>
          </a:p>
          <a:p>
            <a:pPr indent="-215265" lvl="0" marL="228600" rtl="0" algn="l">
              <a:lnSpc>
                <a:spcPct val="90000"/>
              </a:lnSpc>
              <a:spcBef>
                <a:spcPts val="1000"/>
              </a:spcBef>
              <a:spcAft>
                <a:spcPts val="0"/>
              </a:spcAft>
              <a:buClr>
                <a:schemeClr val="dk1"/>
              </a:buClr>
              <a:buSzPts val="2400"/>
              <a:buChar char="•"/>
            </a:pPr>
            <a:r>
              <a:rPr lang="en-IN"/>
              <a:t>After submission of the project you’ll get a link to book a time for the project presentation.</a:t>
            </a:r>
            <a:endParaRPr/>
          </a:p>
          <a:p>
            <a:pPr indent="-215265" lvl="0" marL="228600" rtl="0" algn="l">
              <a:lnSpc>
                <a:spcPct val="90000"/>
              </a:lnSpc>
              <a:spcBef>
                <a:spcPts val="1000"/>
              </a:spcBef>
              <a:spcAft>
                <a:spcPts val="0"/>
              </a:spcAft>
              <a:buClr>
                <a:schemeClr val="dk1"/>
              </a:buClr>
              <a:buSzPts val="2400"/>
              <a:buChar char="•"/>
            </a:pPr>
            <a:r>
              <a:rPr lang="en-IN"/>
              <a:t>Note: Do not use more than 10-15 slides in the PPT. The presentation tome you’ll get is 30 minutes</a:t>
            </a:r>
            <a:endParaRPr/>
          </a:p>
          <a:p>
            <a:pPr indent="-64135" lvl="0" marL="228600" rtl="0" algn="l">
              <a:lnSpc>
                <a:spcPct val="90000"/>
              </a:lnSpc>
              <a:spcBef>
                <a:spcPts val="1000"/>
              </a:spcBef>
              <a:spcAft>
                <a:spcPts val="0"/>
              </a:spcAft>
              <a:buClr>
                <a:schemeClr val="dk1"/>
              </a:buClr>
              <a:buSzPts val="2400"/>
              <a:buNone/>
            </a:pPr>
            <a:r>
              <a:t/>
            </a:r>
            <a:endParaRPr/>
          </a:p>
          <a:p>
            <a:pPr indent="-64135" lvl="0" marL="228600" rtl="0" algn="l">
              <a:lnSpc>
                <a:spcPct val="90000"/>
              </a:lnSpc>
              <a:spcBef>
                <a:spcPts val="1000"/>
              </a:spcBef>
              <a:spcAft>
                <a:spcPts val="0"/>
              </a:spcAft>
              <a:buClr>
                <a:schemeClr val="dk1"/>
              </a:buClr>
              <a:buSzPts val="2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ph idx="1" type="body"/>
          </p:nvPr>
        </p:nvSpPr>
        <p:spPr>
          <a:xfrm>
            <a:off x="931350" y="1408525"/>
            <a:ext cx="10503177" cy="4693511"/>
          </a:xfrm>
          <a:prstGeom prst="rect">
            <a:avLst/>
          </a:prstGeom>
          <a:noFill/>
          <a:ln>
            <a:noFill/>
          </a:ln>
        </p:spPr>
        <p:txBody>
          <a:bodyPr anchorCtr="0" anchor="t" bIns="45700" lIns="91425" spcFirstLastPara="1" rIns="91425" wrap="square" tIns="45700">
            <a:normAutofit fontScale="85000" lnSpcReduction="20000"/>
          </a:bodyPr>
          <a:lstStyle/>
          <a:p>
            <a:pPr indent="-308610" lvl="0" marL="342900" rtl="0" algn="l">
              <a:lnSpc>
                <a:spcPct val="150000"/>
              </a:lnSpc>
              <a:spcBef>
                <a:spcPts val="0"/>
              </a:spcBef>
              <a:spcAft>
                <a:spcPts val="0"/>
              </a:spcAft>
              <a:buSzPct val="64285"/>
              <a:buChar char="•"/>
            </a:pPr>
            <a:r>
              <a:rPr lang="en-IN"/>
              <a:t>Selection of candidates will be based on their </a:t>
            </a:r>
            <a:r>
              <a:rPr b="1" lang="en-IN"/>
              <a:t>approach to building a model,  presentation skills(Storytelling skills), and subject knowledge points(Mock questions related to stats/ ML and Python.)</a:t>
            </a:r>
            <a:endParaRPr/>
          </a:p>
          <a:p>
            <a:pPr indent="-308610" lvl="0" marL="342900" rtl="0" algn="l">
              <a:lnSpc>
                <a:spcPct val="150000"/>
              </a:lnSpc>
              <a:spcBef>
                <a:spcPts val="0"/>
              </a:spcBef>
              <a:spcAft>
                <a:spcPts val="0"/>
              </a:spcAft>
              <a:buSzPct val="64285"/>
              <a:buChar char="•"/>
            </a:pPr>
            <a:r>
              <a:rPr lang="en-IN"/>
              <a:t>Once the presentation is done every candidate will get their feedback during the session and outcome and score via mail with the status of whether they are selected or not.</a:t>
            </a:r>
            <a:endParaRPr/>
          </a:p>
          <a:p>
            <a:pPr indent="-308610" lvl="0" marL="342900" rtl="0" algn="l">
              <a:lnSpc>
                <a:spcPct val="150000"/>
              </a:lnSpc>
              <a:spcBef>
                <a:spcPts val="1000"/>
              </a:spcBef>
              <a:spcAft>
                <a:spcPts val="0"/>
              </a:spcAft>
              <a:buSzPct val="64285"/>
              <a:buChar char="•"/>
            </a:pPr>
            <a:r>
              <a:rPr lang="en-IN"/>
              <a:t>Selected candidates’ data will be shared with the placement team for 1 on 1 resume session.</a:t>
            </a:r>
            <a:endParaRPr/>
          </a:p>
          <a:p>
            <a:pPr indent="-308610" lvl="0" marL="342900" rtl="0" algn="l">
              <a:lnSpc>
                <a:spcPct val="150000"/>
              </a:lnSpc>
              <a:spcBef>
                <a:spcPts val="1000"/>
              </a:spcBef>
              <a:spcAft>
                <a:spcPts val="0"/>
              </a:spcAft>
              <a:buSzPct val="64285"/>
              <a:buChar char="•"/>
            </a:pPr>
            <a:r>
              <a:rPr lang="en-IN"/>
              <a:t>(before attending the resume review session kindly go through the group session for resume first)</a:t>
            </a:r>
            <a:endParaRPr/>
          </a:p>
          <a:p>
            <a:pPr indent="-308610" lvl="0" marL="342900" rtl="0" algn="l">
              <a:lnSpc>
                <a:spcPct val="150000"/>
              </a:lnSpc>
              <a:spcBef>
                <a:spcPts val="1000"/>
              </a:spcBef>
              <a:spcAft>
                <a:spcPts val="0"/>
              </a:spcAft>
              <a:buSzPct val="64285"/>
              <a:buChar char="•"/>
            </a:pPr>
            <a:r>
              <a:rPr lang="en-IN"/>
              <a:t>Candidates who are not selected in this process will be carried forward to the next project.</a:t>
            </a:r>
            <a:endParaRPr/>
          </a:p>
          <a:p>
            <a:pPr indent="-308610" lvl="0" marL="342900" rtl="0" algn="l">
              <a:lnSpc>
                <a:spcPct val="150000"/>
              </a:lnSpc>
              <a:spcBef>
                <a:spcPts val="1000"/>
              </a:spcBef>
              <a:spcAft>
                <a:spcPts val="0"/>
              </a:spcAft>
              <a:buSzPct val="64285"/>
              <a:buChar char="•"/>
            </a:pPr>
            <a:r>
              <a:rPr lang="en-IN"/>
              <a:t>Kindly do not book multiple slots, if found it shall considered as cancelled. If any change in the slot date and time kindly inform or cancel the previous slot.</a:t>
            </a:r>
            <a:endParaRPr/>
          </a:p>
          <a:p>
            <a:pPr indent="0" lvl="0" marL="0" rtl="0" algn="l">
              <a:lnSpc>
                <a:spcPct val="90000"/>
              </a:lnSpc>
              <a:spcBef>
                <a:spcPts val="1000"/>
              </a:spcBef>
              <a:spcAft>
                <a:spcPts val="0"/>
              </a:spcAft>
              <a:buSzPct val="64285"/>
              <a:buNone/>
            </a:pPr>
            <a:r>
              <a:t/>
            </a:r>
            <a:endParaRPr/>
          </a:p>
          <a:p>
            <a:pPr indent="-228600" lvl="0" marL="342900" rtl="0" algn="l">
              <a:lnSpc>
                <a:spcPct val="90000"/>
              </a:lnSpc>
              <a:spcBef>
                <a:spcPts val="1000"/>
              </a:spcBef>
              <a:spcAft>
                <a:spcPts val="0"/>
              </a:spcAft>
              <a:buSzPct val="64285"/>
              <a:buNone/>
            </a:pPr>
            <a:r>
              <a:t/>
            </a:r>
            <a:endParaRPr/>
          </a:p>
        </p:txBody>
      </p:sp>
      <p:sp>
        <p:nvSpPr>
          <p:cNvPr id="190" name="Google Shape;190;p7"/>
          <p:cNvSpPr/>
          <p:nvPr/>
        </p:nvSpPr>
        <p:spPr>
          <a:xfrm>
            <a:off x="1942350" y="485125"/>
            <a:ext cx="8896800" cy="923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400"/>
              <a:buFont typeface="Arial"/>
              <a:buNone/>
            </a:pPr>
            <a:r>
              <a:rPr b="0" i="0" lang="en-IN" sz="5400" u="none" cap="none" strike="noStrike">
                <a:solidFill>
                  <a:schemeClr val="accent1"/>
                </a:solidFill>
                <a:latin typeface="Arial"/>
                <a:ea typeface="Arial"/>
                <a:cs typeface="Arial"/>
                <a:sym typeface="Arial"/>
              </a:rPr>
              <a:t>Selection &amp; feedback</a:t>
            </a:r>
            <a:endParaRPr b="0" i="0" sz="5400" u="none" cap="none" strike="noStrike">
              <a:solidFill>
                <a:schemeClr val="accent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2022-11-21T05:42:27Z</dcterms:created>
  <dc:creator>STANLEY</dc:creator>
</cp:coreProperties>
</file>