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54572F-294D-4F7D-BD71-0BAD49A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624109"/>
            <a:ext cx="10351673" cy="3245525"/>
          </a:xfrm>
        </p:spPr>
        <p:txBody>
          <a:bodyPr/>
          <a:lstStyle/>
          <a:p>
            <a:pPr algn="ctr"/>
            <a:r>
              <a:rPr lang="en-IN" dirty="0"/>
              <a:t>                  </a:t>
            </a:r>
            <a:br>
              <a:rPr lang="en-IN" dirty="0"/>
            </a:br>
            <a:r>
              <a:rPr lang="en-IN" b="1" dirty="0"/>
              <a:t>Predicting Income using Machine Learning           Models</a:t>
            </a:r>
            <a:br>
              <a:rPr lang="en-IN" dirty="0"/>
            </a:br>
            <a:endParaRPr lang="en-IN" sz="7200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A021AC-D755-4A23-AA61-9E56BCF6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4" y="2915478"/>
            <a:ext cx="11067289" cy="4625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SUBMITTED TO:-                                                                           SUBMITTED BY:-</a:t>
            </a:r>
          </a:p>
          <a:p>
            <a:pPr marL="0" indent="0">
              <a:buNone/>
            </a:pPr>
            <a:r>
              <a:rPr lang="en-IN" sz="2400" b="1" dirty="0"/>
              <a:t>          SAGAR                                                                              ANKIT KUMAR</a:t>
            </a:r>
          </a:p>
          <a:p>
            <a:pPr marL="0" indent="0">
              <a:buNone/>
            </a:pPr>
            <a:r>
              <a:rPr lang="en-IN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372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847-0ADF-4B07-A5E8-5BF062F2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556592"/>
            <a:ext cx="10722734" cy="1659834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sz="54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F6BF-FA38-4DD6-87FA-C23D49BF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528" y="1709529"/>
            <a:ext cx="11358838" cy="49695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   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Logistic Regression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Decision Tree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Random Forest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584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A33-2975-2C13-84A4-F23AA2E0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9609"/>
            <a:ext cx="8911687" cy="15753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492D-F137-9780-CC59-C3291A44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49882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Income helps us in knowing our personal value in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comprehensive classification and comparison of the techniques that have been frequently used for such prediction and analyses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we highlight the challenges and future research directions In this area that can be considered in order to develop optimized solutions for prediction of income after graduation.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3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FEBC-6D68-F2B6-C0F1-0D5B378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1F0F-0E38-9364-679C-99C9FBB5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32561 Instances ( 26048 – tarin , 6513-test)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classes : &gt;50k , &lt;=50k.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attributes : both continuous and discreet-valued.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6A13-3323-4D1C-62FA-91DBC80F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065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6BA4-BC89-88F7-5D50-F2B8C912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4763"/>
            <a:ext cx="8915400" cy="480912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supervised machine learning algorithm mainly used for classification tasks where the goal is to predict the probability that an instance belongs to a given class or not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kind of statistical algorithm, which analyze the relationship between a set of independent variables and dependent binary variables.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indicates that there is a need to predict two classes, which is why I chose to use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34534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A1D9-EA24-8A54-F4EF-26C25E4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3916"/>
            <a:ext cx="8911687" cy="11270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4C36-80A1-9337-0FBF-725AB310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7413"/>
            <a:ext cx="8915400" cy="52631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algorithms are favored in supervised binary classification for their interpretability, ability to handle non-linear relationships robustness to irrelevant features, ease of implementation, and versatility.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depth of tree = 10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sample split = 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use = Entropy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86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BEAA-6344-3F10-A452-2046EE9E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D8EC-DCD3-E32D-5FF8-1CE84B78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0654"/>
            <a:ext cx="8915400" cy="46414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reading the data, it was found that there were 16 columns, and in the 16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, all values were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it was dropped.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Checking the column names revealed that there was a leading space before the column names. Therefore, it was removed.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target column, there was an extra space before the start of each value, so it was removed.</a:t>
            </a:r>
          </a:p>
        </p:txBody>
      </p:sp>
    </p:spTree>
    <p:extLst>
      <p:ext uri="{BB962C8B-B14F-4D97-AF65-F5344CB8AC3E}">
        <p14:creationId xmlns:p14="http://schemas.microsoft.com/office/powerpoint/2010/main" val="348960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FF01-5568-918A-9F87-F82F3F0E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1F3D-1CFD-7081-0296-5048E380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190847"/>
            <a:ext cx="8915400" cy="44869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dataset, there were both numerical value columns and categorical columns. To handle this, we encoded the dataset using the ‘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from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target column was  dropped, and the data split into training and testing sets. Afterward, a model was built.</a:t>
            </a:r>
          </a:p>
        </p:txBody>
      </p:sp>
    </p:spTree>
    <p:extLst>
      <p:ext uri="{BB962C8B-B14F-4D97-AF65-F5344CB8AC3E}">
        <p14:creationId xmlns:p14="http://schemas.microsoft.com/office/powerpoint/2010/main" val="21509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CD2-67B0-E11E-1D5E-E0D88ADE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2B23-AB85-1B7E-931C-6D790CB8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from the. Dataset we predict whether a person makes over 50k or not.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</a:t>
            </a:r>
            <a:r>
              <a:rPr lang="en-US" sz="7200" dirty="0"/>
              <a:t>THANKS.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098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</TotalTime>
  <Words>416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                   Predicting Income using Machine Learning           Models </vt:lpstr>
      <vt:lpstr>      Agenda</vt:lpstr>
      <vt:lpstr>Abstract</vt:lpstr>
      <vt:lpstr>Data </vt:lpstr>
      <vt:lpstr>Logistic Regression</vt:lpstr>
      <vt:lpstr>Decision Tree</vt:lpstr>
      <vt:lpstr>Problem Statement 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PTC</dc:creator>
  <cp:lastModifiedBy>Microsoft Office User</cp:lastModifiedBy>
  <cp:revision>6</cp:revision>
  <dcterms:created xsi:type="dcterms:W3CDTF">2024-01-05T04:25:00Z</dcterms:created>
  <dcterms:modified xsi:type="dcterms:W3CDTF">2024-01-05T15:17:01Z</dcterms:modified>
</cp:coreProperties>
</file>