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7d41d81f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7d41d81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7d41d81f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7d41d81f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7d41d81f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7d41d81f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64c0870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64c0870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Document Browser for Blind</a:t>
            </a:r>
            <a:endParaRPr/>
          </a:p>
          <a:p>
            <a:pPr indent="0" lvl="0" marL="0" rtl="0" algn="l">
              <a:spcBef>
                <a:spcPts val="0"/>
              </a:spcBef>
              <a:spcAft>
                <a:spcPts val="0"/>
              </a:spcAft>
              <a:buNone/>
            </a:pPr>
            <a:r>
              <a:rPr lang="en" sz="2400"/>
              <a:t>Group-V</a:t>
            </a:r>
            <a:endParaRPr sz="2400"/>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Ankit Bagde (17CS30009)</a:t>
            </a:r>
            <a:endParaRPr sz="2400"/>
          </a:p>
          <a:p>
            <a:pPr indent="0" lvl="0" marL="0" rtl="0" algn="l">
              <a:spcBef>
                <a:spcPts val="0"/>
              </a:spcBef>
              <a:spcAft>
                <a:spcPts val="0"/>
              </a:spcAft>
              <a:buNone/>
            </a:pPr>
            <a:r>
              <a:rPr lang="en" sz="2400"/>
              <a:t>Naimesh Pramanik </a:t>
            </a:r>
            <a:r>
              <a:rPr lang="en" sz="2400"/>
              <a:t>(17CS30023)</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nvSpPr>
        <p:spPr>
          <a:xfrm>
            <a:off x="284175" y="435725"/>
            <a:ext cx="6004200" cy="795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EFEFEF"/>
                </a:solidFill>
                <a:latin typeface="Raleway"/>
                <a:ea typeface="Raleway"/>
                <a:cs typeface="Raleway"/>
                <a:sym typeface="Raleway"/>
              </a:rPr>
              <a:t>About the project :</a:t>
            </a:r>
            <a:endParaRPr b="1" sz="3000">
              <a:solidFill>
                <a:srgbClr val="EFEFEF"/>
              </a:solidFill>
              <a:latin typeface="Raleway"/>
              <a:ea typeface="Raleway"/>
              <a:cs typeface="Raleway"/>
              <a:sym typeface="Raleway"/>
            </a:endParaRPr>
          </a:p>
        </p:txBody>
      </p:sp>
      <p:sp>
        <p:nvSpPr>
          <p:cNvPr id="79" name="Google Shape;79;p14"/>
          <p:cNvSpPr txBox="1"/>
          <p:nvPr>
            <p:ph idx="1" type="subTitle"/>
          </p:nvPr>
        </p:nvSpPr>
        <p:spPr>
          <a:xfrm>
            <a:off x="143550" y="1150200"/>
            <a:ext cx="8856900" cy="307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2CC"/>
              </a:buClr>
              <a:buSzPts val="1600"/>
              <a:buFont typeface="Raleway"/>
              <a:buChar char="●"/>
            </a:pPr>
            <a:r>
              <a:rPr lang="en" sz="1600">
                <a:solidFill>
                  <a:srgbClr val="FFF2CC"/>
                </a:solidFill>
                <a:latin typeface="Raleway"/>
                <a:ea typeface="Raleway"/>
                <a:cs typeface="Raleway"/>
                <a:sym typeface="Raleway"/>
              </a:rPr>
              <a:t>Blind or visually impaired people face a lot of difficulties while browsing internet. There is a need for such software which can be user-friendly to blind or visually impaired people so that they can browse without much difficulty.</a:t>
            </a:r>
            <a:endParaRPr sz="1600">
              <a:solidFill>
                <a:srgbClr val="FFF2CC"/>
              </a:solidFill>
              <a:latin typeface="Raleway"/>
              <a:ea typeface="Raleway"/>
              <a:cs typeface="Raleway"/>
              <a:sym typeface="Raleway"/>
            </a:endParaRPr>
          </a:p>
          <a:p>
            <a:pPr indent="0" lvl="0" marL="457200" rtl="0" algn="l">
              <a:spcBef>
                <a:spcPts val="1000"/>
              </a:spcBef>
              <a:spcAft>
                <a:spcPts val="0"/>
              </a:spcAft>
              <a:buNone/>
            </a:pPr>
            <a:r>
              <a:t/>
            </a:r>
            <a:endParaRPr sz="1600">
              <a:solidFill>
                <a:srgbClr val="FFF2CC"/>
              </a:solidFill>
              <a:latin typeface="Raleway"/>
              <a:ea typeface="Raleway"/>
              <a:cs typeface="Raleway"/>
              <a:sym typeface="Raleway"/>
            </a:endParaRPr>
          </a:p>
          <a:p>
            <a:pPr indent="-330200" lvl="0" marL="457200" rtl="0" algn="l">
              <a:spcBef>
                <a:spcPts val="1000"/>
              </a:spcBef>
              <a:spcAft>
                <a:spcPts val="0"/>
              </a:spcAft>
              <a:buClr>
                <a:srgbClr val="FFF2CC"/>
              </a:buClr>
              <a:buSzPts val="1600"/>
              <a:buFont typeface="Raleway"/>
              <a:buChar char="●"/>
            </a:pPr>
            <a:r>
              <a:rPr lang="en" sz="1600">
                <a:solidFill>
                  <a:srgbClr val="FFF2CC"/>
                </a:solidFill>
                <a:latin typeface="Raleway"/>
                <a:ea typeface="Raleway"/>
                <a:cs typeface="Raleway"/>
                <a:sym typeface="Raleway"/>
              </a:rPr>
              <a:t>This software is helpful for several classes of people ranging from partially blind to such people who are completely blind. Any visually impaired individual can browse internet with help of this software.</a:t>
            </a:r>
            <a:endParaRPr sz="1600">
              <a:solidFill>
                <a:srgbClr val="FFF2CC"/>
              </a:solidFill>
              <a:latin typeface="Raleway"/>
              <a:ea typeface="Raleway"/>
              <a:cs typeface="Raleway"/>
              <a:sym typeface="Raleway"/>
            </a:endParaRPr>
          </a:p>
          <a:p>
            <a:pPr indent="0" lvl="0" marL="457200" rtl="0" algn="l">
              <a:spcBef>
                <a:spcPts val="1000"/>
              </a:spcBef>
              <a:spcAft>
                <a:spcPts val="0"/>
              </a:spcAft>
              <a:buNone/>
            </a:pPr>
            <a:r>
              <a:t/>
            </a:r>
            <a:endParaRPr sz="1600">
              <a:solidFill>
                <a:srgbClr val="FFF2CC"/>
              </a:solidFill>
              <a:latin typeface="Raleway"/>
              <a:ea typeface="Raleway"/>
              <a:cs typeface="Raleway"/>
              <a:sym typeface="Raleway"/>
            </a:endParaRPr>
          </a:p>
          <a:p>
            <a:pPr indent="-330200" lvl="0" marL="457200" rtl="0" algn="l">
              <a:spcBef>
                <a:spcPts val="1000"/>
              </a:spcBef>
              <a:spcAft>
                <a:spcPts val="0"/>
              </a:spcAft>
              <a:buClr>
                <a:srgbClr val="FFF2CC"/>
              </a:buClr>
              <a:buSzPts val="1600"/>
              <a:buFont typeface="Raleway"/>
              <a:buChar char="●"/>
            </a:pPr>
            <a:r>
              <a:rPr lang="en" sz="1600">
                <a:solidFill>
                  <a:srgbClr val="FFF2CC"/>
                </a:solidFill>
                <a:latin typeface="Raleway"/>
                <a:ea typeface="Raleway"/>
                <a:cs typeface="Raleway"/>
                <a:sym typeface="Raleway"/>
              </a:rPr>
              <a:t>To be more precise, user can do “google search” by speaking and can navigate to a particular </a:t>
            </a:r>
            <a:r>
              <a:rPr lang="en" sz="1600">
                <a:solidFill>
                  <a:srgbClr val="FFF2CC"/>
                </a:solidFill>
                <a:latin typeface="Raleway"/>
                <a:ea typeface="Raleway"/>
                <a:cs typeface="Raleway"/>
                <a:sym typeface="Raleway"/>
              </a:rPr>
              <a:t>web page</a:t>
            </a:r>
            <a:r>
              <a:rPr lang="en" sz="1600">
                <a:solidFill>
                  <a:srgbClr val="FFF2CC"/>
                </a:solidFill>
                <a:latin typeface="Raleway"/>
                <a:ea typeface="Raleway"/>
                <a:cs typeface="Raleway"/>
                <a:sym typeface="Raleway"/>
              </a:rPr>
              <a:t> of google search. Finally, can hear different HTML attributes of a web page. Few number keys are used to give the input.</a:t>
            </a:r>
            <a:endParaRPr sz="1600">
              <a:solidFill>
                <a:srgbClr val="FFF2CC"/>
              </a:solidFill>
              <a:latin typeface="Raleway"/>
              <a:ea typeface="Raleway"/>
              <a:cs typeface="Raleway"/>
              <a:sym typeface="Raleway"/>
            </a:endParaRPr>
          </a:p>
          <a:p>
            <a:pPr indent="0" lvl="0" marL="457200" rtl="0" algn="l">
              <a:spcBef>
                <a:spcPts val="1000"/>
              </a:spcBef>
              <a:spcAft>
                <a:spcPts val="1000"/>
              </a:spcAft>
              <a:buNone/>
            </a:pPr>
            <a:r>
              <a:t/>
            </a:r>
            <a:endParaRPr sz="1600">
              <a:solidFill>
                <a:srgbClr val="FFF2CC"/>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nvSpPr>
        <p:spPr>
          <a:xfrm>
            <a:off x="2832225" y="4025775"/>
            <a:ext cx="4650900" cy="615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900">
                <a:solidFill>
                  <a:srgbClr val="EFEFEF"/>
                </a:solidFill>
                <a:latin typeface="Raleway"/>
                <a:ea typeface="Raleway"/>
                <a:cs typeface="Raleway"/>
                <a:sym typeface="Raleway"/>
              </a:rPr>
              <a:t>UML Diagram</a:t>
            </a:r>
            <a:endParaRPr b="1" sz="900">
              <a:solidFill>
                <a:srgbClr val="EFEFEF"/>
              </a:solidFill>
              <a:latin typeface="Raleway"/>
              <a:ea typeface="Raleway"/>
              <a:cs typeface="Raleway"/>
              <a:sym typeface="Raleway"/>
            </a:endParaRPr>
          </a:p>
        </p:txBody>
      </p:sp>
      <p:pic>
        <p:nvPicPr>
          <p:cNvPr id="85" name="Google Shape;85;p15"/>
          <p:cNvPicPr preferRelativeResize="0"/>
          <p:nvPr/>
        </p:nvPicPr>
        <p:blipFill>
          <a:blip r:embed="rId3">
            <a:alphaModFix/>
          </a:blip>
          <a:stretch>
            <a:fillRect/>
          </a:stretch>
        </p:blipFill>
        <p:spPr>
          <a:xfrm>
            <a:off x="-238912" y="-61575"/>
            <a:ext cx="9621827" cy="5266651"/>
          </a:xfrm>
          <a:prstGeom prst="rect">
            <a:avLst/>
          </a:prstGeom>
          <a:noFill/>
          <a:ln>
            <a:noFill/>
          </a:ln>
        </p:spPr>
      </p:pic>
      <p:sp>
        <p:nvSpPr>
          <p:cNvPr id="86" name="Google Shape;86;p15"/>
          <p:cNvSpPr txBox="1"/>
          <p:nvPr/>
        </p:nvSpPr>
        <p:spPr>
          <a:xfrm>
            <a:off x="4935050" y="4696400"/>
            <a:ext cx="13167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UML Diagram</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nvSpPr>
        <p:spPr>
          <a:xfrm>
            <a:off x="284175" y="435725"/>
            <a:ext cx="6004200" cy="795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EFEFEF"/>
                </a:solidFill>
                <a:latin typeface="Raleway"/>
                <a:ea typeface="Raleway"/>
                <a:cs typeface="Raleway"/>
                <a:sym typeface="Raleway"/>
              </a:rPr>
              <a:t>Environment used</a:t>
            </a:r>
            <a:r>
              <a:rPr b="1" lang="en" sz="3000">
                <a:solidFill>
                  <a:srgbClr val="EFEFEF"/>
                </a:solidFill>
                <a:latin typeface="Raleway"/>
                <a:ea typeface="Raleway"/>
                <a:cs typeface="Raleway"/>
                <a:sym typeface="Raleway"/>
              </a:rPr>
              <a:t> :</a:t>
            </a:r>
            <a:endParaRPr b="1" sz="3000">
              <a:solidFill>
                <a:srgbClr val="EFEFEF"/>
              </a:solidFill>
              <a:latin typeface="Raleway"/>
              <a:ea typeface="Raleway"/>
              <a:cs typeface="Raleway"/>
              <a:sym typeface="Raleway"/>
            </a:endParaRPr>
          </a:p>
        </p:txBody>
      </p:sp>
      <p:sp>
        <p:nvSpPr>
          <p:cNvPr id="92" name="Google Shape;92;p16"/>
          <p:cNvSpPr txBox="1"/>
          <p:nvPr>
            <p:ph idx="1" type="subTitle"/>
          </p:nvPr>
        </p:nvSpPr>
        <p:spPr>
          <a:xfrm>
            <a:off x="142075" y="1301750"/>
            <a:ext cx="8856900" cy="307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FFF2CC"/>
              </a:buClr>
              <a:buSzPts val="1600"/>
              <a:buFont typeface="Raleway"/>
              <a:buChar char="●"/>
            </a:pPr>
            <a:r>
              <a:rPr lang="en" sz="1600">
                <a:solidFill>
                  <a:srgbClr val="FFF2CC"/>
                </a:solidFill>
                <a:latin typeface="Raleway"/>
                <a:ea typeface="Raleway"/>
                <a:cs typeface="Raleway"/>
                <a:sym typeface="Raleway"/>
              </a:rPr>
              <a:t>Backend - Flask(Python)</a:t>
            </a:r>
            <a:endParaRPr sz="1600">
              <a:solidFill>
                <a:srgbClr val="FFF2CC"/>
              </a:solidFill>
              <a:latin typeface="Raleway"/>
              <a:ea typeface="Raleway"/>
              <a:cs typeface="Raleway"/>
              <a:sym typeface="Raleway"/>
            </a:endParaRPr>
          </a:p>
          <a:p>
            <a:pPr indent="-330200" lvl="0" marL="457200" rtl="0" algn="l">
              <a:spcBef>
                <a:spcPts val="0"/>
              </a:spcBef>
              <a:spcAft>
                <a:spcPts val="0"/>
              </a:spcAft>
              <a:buClr>
                <a:srgbClr val="FFF2CC"/>
              </a:buClr>
              <a:buSzPts val="1600"/>
              <a:buFont typeface="Raleway"/>
              <a:buChar char="●"/>
            </a:pPr>
            <a:r>
              <a:rPr lang="en" sz="1600">
                <a:solidFill>
                  <a:srgbClr val="FFF2CC"/>
                </a:solidFill>
                <a:latin typeface="Raleway"/>
                <a:ea typeface="Raleway"/>
                <a:cs typeface="Raleway"/>
                <a:sym typeface="Raleway"/>
              </a:rPr>
              <a:t>Frontend - HTML, Javascript, CSS, jQuery</a:t>
            </a:r>
            <a:endParaRPr sz="1600">
              <a:solidFill>
                <a:srgbClr val="FFF2CC"/>
              </a:solidFill>
              <a:latin typeface="Raleway"/>
              <a:ea typeface="Raleway"/>
              <a:cs typeface="Raleway"/>
              <a:sym typeface="Raleway"/>
            </a:endParaRPr>
          </a:p>
          <a:p>
            <a:pPr indent="-330200" lvl="0" marL="457200" rtl="0" algn="l">
              <a:spcBef>
                <a:spcPts val="0"/>
              </a:spcBef>
              <a:spcAft>
                <a:spcPts val="0"/>
              </a:spcAft>
              <a:buClr>
                <a:srgbClr val="FFF2CC"/>
              </a:buClr>
              <a:buSzPts val="1600"/>
              <a:buFont typeface="Raleway"/>
              <a:buChar char="●"/>
            </a:pPr>
            <a:r>
              <a:rPr lang="en" sz="1600">
                <a:solidFill>
                  <a:srgbClr val="FFF2CC"/>
                </a:solidFill>
                <a:latin typeface="Raleway"/>
                <a:ea typeface="Raleway"/>
                <a:cs typeface="Raleway"/>
                <a:sym typeface="Raleway"/>
              </a:rPr>
              <a:t>Library used - gTTS, speech_recognition, bs4, urllib, html_table_extractor</a:t>
            </a:r>
            <a:endParaRPr sz="1600">
              <a:solidFill>
                <a:srgbClr val="FFF2CC"/>
              </a:solidFill>
              <a:latin typeface="Raleway"/>
              <a:ea typeface="Raleway"/>
              <a:cs typeface="Raleway"/>
              <a:sym typeface="Raleway"/>
            </a:endParaRPr>
          </a:p>
          <a:p>
            <a:pPr indent="0" lvl="0" marL="457200" rtl="0" algn="l">
              <a:spcBef>
                <a:spcPts val="1000"/>
              </a:spcBef>
              <a:spcAft>
                <a:spcPts val="0"/>
              </a:spcAft>
              <a:buNone/>
            </a:pPr>
            <a:r>
              <a:rPr b="1" lang="en" sz="3000">
                <a:solidFill>
                  <a:srgbClr val="EFEFEF"/>
                </a:solidFill>
                <a:latin typeface="Raleway"/>
                <a:ea typeface="Raleway"/>
                <a:cs typeface="Raleway"/>
                <a:sym typeface="Raleway"/>
              </a:rPr>
              <a:t>  </a:t>
            </a:r>
            <a:endParaRPr b="1" sz="3000">
              <a:solidFill>
                <a:srgbClr val="EFEFEF"/>
              </a:solidFill>
              <a:latin typeface="Raleway"/>
              <a:ea typeface="Raleway"/>
              <a:cs typeface="Raleway"/>
              <a:sym typeface="Raleway"/>
            </a:endParaRPr>
          </a:p>
          <a:p>
            <a:pPr indent="0" lvl="0" marL="0" rtl="0" algn="l">
              <a:spcBef>
                <a:spcPts val="1000"/>
              </a:spcBef>
              <a:spcAft>
                <a:spcPts val="0"/>
              </a:spcAft>
              <a:buNone/>
            </a:pPr>
            <a:r>
              <a:rPr b="1" lang="en" sz="3000">
                <a:solidFill>
                  <a:srgbClr val="EFEFEF"/>
                </a:solidFill>
                <a:latin typeface="Raleway"/>
                <a:ea typeface="Raleway"/>
                <a:cs typeface="Raleway"/>
                <a:sym typeface="Raleway"/>
              </a:rPr>
              <a:t>  Overall progress :</a:t>
            </a:r>
            <a:endParaRPr b="1" sz="3000">
              <a:solidFill>
                <a:srgbClr val="EFEFEF"/>
              </a:solidFill>
              <a:latin typeface="Raleway"/>
              <a:ea typeface="Raleway"/>
              <a:cs typeface="Raleway"/>
              <a:sym typeface="Raleway"/>
            </a:endParaRPr>
          </a:p>
          <a:p>
            <a:pPr indent="-330200" lvl="0" marL="457200" rtl="0" algn="l">
              <a:spcBef>
                <a:spcPts val="1000"/>
              </a:spcBef>
              <a:spcAft>
                <a:spcPts val="0"/>
              </a:spcAft>
              <a:buClr>
                <a:srgbClr val="FFF2CC"/>
              </a:buClr>
              <a:buSzPts val="1600"/>
              <a:buFont typeface="Raleway"/>
              <a:buChar char="●"/>
            </a:pPr>
            <a:r>
              <a:rPr lang="en" sz="1600">
                <a:solidFill>
                  <a:srgbClr val="FFF2CC"/>
                </a:solidFill>
                <a:latin typeface="Raleway"/>
                <a:ea typeface="Raleway"/>
                <a:cs typeface="Raleway"/>
                <a:sym typeface="Raleway"/>
              </a:rPr>
              <a:t>The assigned project has been completed by making a webapp, which may help blind to navigate through internet through use of minimum number of keys,</a:t>
            </a:r>
            <a:endParaRPr sz="1600">
              <a:solidFill>
                <a:srgbClr val="FFF2CC"/>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7"/>
          <p:cNvSpPr txBox="1"/>
          <p:nvPr/>
        </p:nvSpPr>
        <p:spPr>
          <a:xfrm>
            <a:off x="284175" y="435725"/>
            <a:ext cx="6004200" cy="795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EFEFEF"/>
                </a:solidFill>
                <a:latin typeface="Raleway"/>
                <a:ea typeface="Raleway"/>
                <a:cs typeface="Raleway"/>
                <a:sym typeface="Raleway"/>
              </a:rPr>
              <a:t>Challenges Faced/Overcomed:</a:t>
            </a:r>
            <a:endParaRPr b="1" sz="3000">
              <a:solidFill>
                <a:srgbClr val="EFEFEF"/>
              </a:solidFill>
              <a:latin typeface="Raleway"/>
              <a:ea typeface="Raleway"/>
              <a:cs typeface="Raleway"/>
              <a:sym typeface="Raleway"/>
            </a:endParaRPr>
          </a:p>
        </p:txBody>
      </p:sp>
      <p:sp>
        <p:nvSpPr>
          <p:cNvPr id="98" name="Google Shape;98;p17"/>
          <p:cNvSpPr txBox="1"/>
          <p:nvPr>
            <p:ph idx="1" type="subTitle"/>
          </p:nvPr>
        </p:nvSpPr>
        <p:spPr>
          <a:xfrm>
            <a:off x="142075" y="1301750"/>
            <a:ext cx="8733600" cy="3065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FFF2CC"/>
              </a:buClr>
              <a:buSzPts val="2000"/>
              <a:buFont typeface="Raleway"/>
              <a:buChar char="●"/>
            </a:pPr>
            <a:r>
              <a:rPr lang="en" sz="2000">
                <a:solidFill>
                  <a:srgbClr val="FFF2CC"/>
                </a:solidFill>
                <a:latin typeface="Raleway"/>
                <a:ea typeface="Raleway"/>
                <a:cs typeface="Raleway"/>
                <a:sym typeface="Raleway"/>
              </a:rPr>
              <a:t>Initially, we had a plan to append the backend work to a chrome extension, but while making the chrome extension , we faced much problem because of extensive coding of javascript required there. Finally we found a way out and did it by making a webapp.</a:t>
            </a:r>
            <a:endParaRPr sz="2000">
              <a:solidFill>
                <a:srgbClr val="FFF2CC"/>
              </a:solidFill>
              <a:latin typeface="Raleway"/>
              <a:ea typeface="Raleway"/>
              <a:cs typeface="Raleway"/>
              <a:sym typeface="Raleway"/>
            </a:endParaRPr>
          </a:p>
          <a:p>
            <a:pPr indent="0" lvl="0" marL="914400" rtl="0" algn="l">
              <a:spcBef>
                <a:spcPts val="1000"/>
              </a:spcBef>
              <a:spcAft>
                <a:spcPts val="1000"/>
              </a:spcAft>
              <a:buNone/>
            </a:pPr>
            <a:r>
              <a:t/>
            </a:r>
            <a:endParaRPr sz="2000">
              <a:solidFill>
                <a:srgbClr val="FFF2CC"/>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nvSpPr>
        <p:spPr>
          <a:xfrm>
            <a:off x="1569900" y="2226025"/>
            <a:ext cx="6004200" cy="795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4800">
                <a:solidFill>
                  <a:srgbClr val="EFEFEF"/>
                </a:solidFill>
                <a:latin typeface="Raleway"/>
                <a:ea typeface="Raleway"/>
                <a:cs typeface="Raleway"/>
                <a:sym typeface="Raleway"/>
              </a:rPr>
              <a:t>Thank You!</a:t>
            </a:r>
            <a:endParaRPr b="1" sz="4800">
              <a:solidFill>
                <a:srgbClr val="EFEFEF"/>
              </a:solidFill>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