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SAGAR" userId="478ebd4046f49480" providerId="LiveId" clId="{F0FABDC0-178A-4F7B-9762-0F9AE13528DA}"/>
    <pc:docChg chg="custSel addSld modSld">
      <pc:chgData name="ANKIT SAGAR" userId="478ebd4046f49480" providerId="LiveId" clId="{F0FABDC0-178A-4F7B-9762-0F9AE13528DA}" dt="2024-10-27T07:58:57.231" v="35" actId="20577"/>
      <pc:docMkLst>
        <pc:docMk/>
      </pc:docMkLst>
      <pc:sldChg chg="modSp new mod">
        <pc:chgData name="ANKIT SAGAR" userId="478ebd4046f49480" providerId="LiveId" clId="{F0FABDC0-178A-4F7B-9762-0F9AE13528DA}" dt="2024-10-27T07:58:57.231" v="35" actId="20577"/>
        <pc:sldMkLst>
          <pc:docMk/>
          <pc:sldMk cId="3325030709" sldId="256"/>
        </pc:sldMkLst>
        <pc:spChg chg="mod">
          <ac:chgData name="ANKIT SAGAR" userId="478ebd4046f49480" providerId="LiveId" clId="{F0FABDC0-178A-4F7B-9762-0F9AE13528DA}" dt="2024-10-27T07:55:12.168" v="7" actId="5793"/>
          <ac:spMkLst>
            <pc:docMk/>
            <pc:sldMk cId="3325030709" sldId="256"/>
            <ac:spMk id="2" creationId="{B2389163-5622-3AED-770F-E82A011D6CEE}"/>
          </ac:spMkLst>
        </pc:spChg>
        <pc:spChg chg="mod">
          <ac:chgData name="ANKIT SAGAR" userId="478ebd4046f49480" providerId="LiveId" clId="{F0FABDC0-178A-4F7B-9762-0F9AE13528DA}" dt="2024-10-27T07:58:57.231" v="35" actId="20577"/>
          <ac:spMkLst>
            <pc:docMk/>
            <pc:sldMk cId="3325030709" sldId="256"/>
            <ac:spMk id="3" creationId="{BB4178B6-9D83-7DF2-6F12-0504AE322F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822C-92D9-53D3-8529-05B89E265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3911D-3726-16D0-26C4-5E5E7422A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A830-DE91-69D4-ED83-E9E3C757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2EE7-C0C9-EF38-16D3-74421F00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58AD-2486-4F8C-5667-56DCB09F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4550-87A3-7CD2-46D2-BE6D7633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7AB86-6BB5-8509-6FF4-4A55FE45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2640-8D37-8F5F-8A65-96FEAC14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DA56-4E96-3846-8074-D3503EB6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4BF50-E120-BFE2-ECD3-E120120A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2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DA8CF-98FC-E2CD-ECDE-FD732B23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D6B3B-B9EC-3553-C4F6-088460D50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1116-62B6-C858-78C2-E4E3A0C1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0B6C-F597-7A16-C2F6-9B89680B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D4073-D70F-18C9-85D2-90F8CB67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2AA3-DA66-DEF5-A366-A40A7FED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F5DF-C968-2467-EB64-BC37A3D3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CF220-C99E-A1E2-182D-F44108C6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6F5A-B4FA-0599-4D8F-754D774A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E929-13B7-804F-9173-30DFFEE5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8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A87A-F2BF-A91B-57E6-C909F4A1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E676-B9F0-8139-B252-E88DAA73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B810-A8DF-3A53-A412-DDEBEC68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5A3D-F843-EA18-0F1D-62CDD396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9706-9971-33D2-CBA6-DB4A3F4F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7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DB5F-0C52-6112-49CF-51ECE09A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451C-63DE-A43D-5DC9-1358716F9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CB74-FCF2-3C52-602E-FF60B1DCB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4400F-E273-FCB5-33DF-B1964D72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515F3-0E78-7017-6BFD-99422103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25A50-5D02-CDAD-A0D2-C4D410BC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3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7B91-0F3E-D9B4-FC5B-D9AF75E9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DD7EB-C8E9-93DD-E9DA-11F556D88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DCAE2-2086-FBCA-2FF5-86B41640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3DBC2-40BD-552B-C6DC-0708EA93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47569-F760-8E7E-6BAF-2B533FD6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EB8AD-8CA8-A99C-2685-6521AAB2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94FE7-15C5-082E-0711-878CE8E8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44357-6FF2-27C3-8758-601191C4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2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8EAF-66E3-CAEA-DD11-8C7DEE81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6273C-9630-96F8-0616-70301079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5CBA5-4BD1-5FCF-8F41-F00135FF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20007-0C6D-3AAF-9416-A05AC6EA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8BF99-2BE1-651B-D3E8-D4767AA8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B320C-DDE2-26A5-0C77-329EA5CE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F30D1-E1A5-59C3-D840-AC9882B7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EBBC-48A9-FF7F-5BEE-A6BE098D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AF64-1FB9-2C87-5A51-8436FE89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09EE0-4B53-35D1-7FDF-12FED9E2C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A8791-9B3C-5FEF-714F-8376F8D6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79-B386-9CC6-2683-D4CD90C5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ED592-0C0C-3C00-4CE9-88E3CD26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6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71B1-984D-F056-21F3-DE5E1C55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D23CA-F292-A6C5-7570-7D1A50E62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1FC2B-AB02-0583-06AE-F7E22B33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02EBC-8F40-956B-EAC7-4B84495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D2BD0-2332-362E-D156-39D02C83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8DC9-FC40-2087-D95F-88357EE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06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93EEE-B629-EC6E-6736-6C4DDEE3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42BB-374E-1AB6-D5C8-4E21CD21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8AE25-8918-0BF5-BFCA-D0E7A68B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98F7-E15A-48CD-89A1-100B40C2D6CE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4A374-CCB3-EBC0-EDAF-4C4317880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A038-7E97-5802-B9C7-E5676ACF8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4B78-7E71-4018-B7A1-FF19B55B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8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163-5622-3AED-770F-E82A011D6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178B6-9D83-7DF2-6F12-0504AE322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 dirty="0" err="1"/>
              <a:t>ankit</a:t>
            </a:r>
            <a:r>
              <a:rPr lang="en-US" dirty="0"/>
              <a:t> </a:t>
            </a:r>
            <a:r>
              <a:rPr lang="en-US"/>
              <a:t>sagar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3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SAGAR</dc:creator>
  <cp:lastModifiedBy>ANKIT SAGAR</cp:lastModifiedBy>
  <cp:revision>1</cp:revision>
  <dcterms:created xsi:type="dcterms:W3CDTF">2024-10-27T07:55:05Z</dcterms:created>
  <dcterms:modified xsi:type="dcterms:W3CDTF">2024-10-27T07:58:58Z</dcterms:modified>
</cp:coreProperties>
</file>