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nty2112" initials="J" lastIdx="1" clrIdx="0">
    <p:extLst>
      <p:ext uri="{19B8F6BF-5375-455C-9EA6-DF929625EA0E}">
        <p15:presenceInfo xmlns:p15="http://schemas.microsoft.com/office/powerpoint/2012/main" userId="29a2281b58bac52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93" d="100"/>
          <a:sy n="93" d="100"/>
        </p:scale>
        <p:origin x="30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3-13T02:17:13.571" idx="1">
    <p:pos x="10" y="10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B125-2F04-85CC-B9E4-859AD27DD3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CF164-6A92-3964-A2E5-CD439A60E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66AE8-A5E4-529C-376D-A7F21A81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13/03/2023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1255B-22D2-BFD0-6E2B-2CB90943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AC3F9-8084-22E7-D885-8B98F38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96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7736-4A28-81E7-C82E-E08B9124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F6A39-8901-64F9-CB89-5DEDADC7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CAC13-CEF5-615F-7188-2FF61678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13/03/2023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0B23E-BB41-954A-D844-68F59222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B89A1-9BF9-CB79-4981-4A057B60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3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33CEA5-A5BC-42F6-9417-DE058EAF3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20003-77E7-76F4-127A-9FAD2038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2C76B-2410-6DF5-E769-3F1375B9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13/03/2023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810E-232E-6F62-BDC3-DA16DA4E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9F2B8-DDB4-2806-89D5-BFB2856E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2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56992-9D89-2C0C-4C2C-BAE80A94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13/03/2023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FFCB4-8863-0CCB-49C4-B6B7CD56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F401C-D4D3-3500-4073-E532BD9F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4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419F-3AA8-7780-4AB2-0778AAAF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10246-D5F0-A37C-2B2C-D6A6D3CB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2C001-3FCB-0E6B-9E1F-20622B91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13/03/2023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F9F14-D78E-F738-AB9A-82903D41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85AB1-BB89-8FEB-4B9B-6D47D0A3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10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90D2-E4BE-3BAB-80D6-46034DFB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216A8-1C74-E2BB-5D51-957032134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2CC0D-CA4E-02C7-076E-55D511571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DE4EC-111C-93BE-1438-6CDC2E8F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13/03/2023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612E8-024B-A8EE-5D52-CE4D6B31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136DD-9F31-209F-5224-7E8DA5ED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CAF4E-854C-2F13-E1E3-1FCD814C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20CA3-8962-ED78-5627-E2AFD1FA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FED54-B3EB-EDCE-24C1-E05D0B1A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824DE-EEE0-3583-344D-DEB814DF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C3C5AD-D28A-542C-CF9F-7650793A3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FE2E4-8192-9EA2-4489-80F4A15E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13/03/2023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4C7DB-3AF1-24E1-DCBE-207B96CA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FA5518-D3AE-F720-2BE0-3F9DB2D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9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B8F10-4EB4-0C0F-03BF-F531D235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CEF92-A5CC-B946-CAFC-8C36EB5A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13/03/2023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0AED2-981A-D1A1-3051-5903B7A7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34D5F-9056-9555-8436-92D63EF8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16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0EC6A-6AD6-AA45-F17C-03F69F0B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13/03/2023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86569-C17C-085A-6CBC-D1C4A186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85FA6-E886-1316-E77C-F547D63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938B-5BC3-3F7E-C07B-69D21045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5A36E-54F8-095F-63F4-D35F0CEA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33D28-5C98-8AD3-E53B-B46BC56E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D2A4C-20E2-A896-97ED-F88A7A23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13/03/2023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6FC89-B6CF-07FC-4053-C9A2B6E4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4ECD2-23D6-A678-D6E6-CC8E80A4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06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62C0-B9AF-01E3-3121-5E4CEC45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E6429-9B79-A736-0B9D-B13183DA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859E1-EE15-4687-0846-74724C47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76135-5B72-1EEF-F390-24A30E0C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13/03/2023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86E81-CAA3-CA1B-34FD-D779E0A7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ACC89-7C0E-4493-8D29-3D8652C2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11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2A5E74-E7EA-A582-FEFF-7E8B6526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34B22-10EC-C970-0CA4-B2EEE5D4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68B27-F4D1-8804-8F24-49F4B5CF6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13/03/2023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3C49D-7C0D-DBB2-ECF5-D83556B8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B63AB-DEAA-1B23-7F83-4CF51358D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73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Sentiment Analysis of Flight Reviews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Sentiment Analysis of British Airways reviews from </a:t>
            </a:r>
            <a:r>
              <a:rPr lang="en-GB" dirty="0" err="1" smtClean="0"/>
              <a:t>Skytrax</a:t>
            </a:r>
            <a:r>
              <a:rPr lang="en-GB" dirty="0" smtClean="0"/>
              <a:t> website</a:t>
            </a:r>
          </a:p>
          <a:p>
            <a:r>
              <a:rPr lang="en-GB" dirty="0" smtClean="0"/>
              <a:t>By Ankit Chowdhury</a:t>
            </a:r>
            <a:r>
              <a:rPr lang="en-GB" dirty="0" smtClean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Overall Sentiment of Public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6638" y="1331354"/>
            <a:ext cx="5526368" cy="536892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4568" y="1331354"/>
            <a:ext cx="5543673" cy="5421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645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ADD12-D653-7463-3EAD-70846DE1F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Word Cloud of Positive and Negative   Sentiment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2516" y="1676833"/>
            <a:ext cx="4327527" cy="43513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3760" y="1690688"/>
            <a:ext cx="4299873" cy="432362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707493" y="6107930"/>
            <a:ext cx="3064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Negative Word Cloud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1940008" y="6107930"/>
            <a:ext cx="2512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Positive Word Cloud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34</Words>
  <Application>Microsoft Office PowerPoint</Application>
  <PresentationFormat>Widescreen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Sentiment Analysis of Flight Reviews</vt:lpstr>
      <vt:lpstr>Overall Sentiment of Public</vt:lpstr>
      <vt:lpstr>Word Cloud of Positive and Negative   Sentiment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Jonty2112</cp:lastModifiedBy>
  <cp:revision>4</cp:revision>
  <dcterms:created xsi:type="dcterms:W3CDTF">2022-12-06T11:13:27Z</dcterms:created>
  <dcterms:modified xsi:type="dcterms:W3CDTF">2023-03-13T01:24:14Z</dcterms:modified>
</cp:coreProperties>
</file>