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0" y="984842"/>
            <a:ext cx="917886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AtliQ Hospitality Analysis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448EB-8D13-017C-429B-6C539B31A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6217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Atliq Grands owns multiple five-star hotels across India. They have been in the hospitality industry for the past 20 years. Due to strategic moves from other competitors and ineffective Management decision-making, Atliq Grands is losing its market share and revenue in the luxury/business hotels category. As a strategic move, the managing director of Atliq Grands wanted to incorporate “Business and Data Intelligence” to regain their market share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dirty="0"/>
              <a:t>and revenue.</a:t>
            </a:r>
            <a:endParaRPr dirty="0"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AtliQ Hospitality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837555" y="0"/>
            <a:ext cx="8985784" cy="72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Dashboard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AtliQ Hospitality Analysis</a:t>
            </a: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446A8-9B2F-0CDD-83A6-7D5FAD58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4" y="724259"/>
            <a:ext cx="9694311" cy="4790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AtliQ Hospitality Analysis</vt:lpstr>
      <vt:lpstr>Introduction</vt:lpstr>
      <vt:lpstr>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Ankit Choudhary</cp:lastModifiedBy>
  <cp:revision>2</cp:revision>
  <dcterms:created xsi:type="dcterms:W3CDTF">2022-12-29T06:36:15Z</dcterms:created>
  <dcterms:modified xsi:type="dcterms:W3CDTF">2024-10-13T19:30:29Z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