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webextensions/webextension1.xml" ContentType="application/vnd.ms-office.webextension+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327" r:id="rId2"/>
    <p:sldId id="316" r:id="rId3"/>
    <p:sldId id="319" r:id="rId4"/>
    <p:sldId id="324" r:id="rId5"/>
    <p:sldId id="320" r:id="rId6"/>
    <p:sldId id="321" r:id="rId7"/>
    <p:sldId id="322" r:id="rId8"/>
    <p:sldId id="326" r:id="rId9"/>
    <p:sldId id="325" r:id="rId10"/>
    <p:sldId id="323" r:id="rId11"/>
    <p:sldId id="328" r:id="rId12"/>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663300"/>
    <a:srgbClr val="003300"/>
    <a:srgbClr val="00CC00"/>
    <a:srgbClr val="FA8C28"/>
    <a:srgbClr val="282878"/>
    <a:srgbClr val="40CAE6"/>
    <a:srgbClr val="5FD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94757" autoAdjust="0"/>
  </p:normalViewPr>
  <p:slideViewPr>
    <p:cSldViewPr>
      <p:cViewPr varScale="1">
        <p:scale>
          <a:sx n="82" d="100"/>
          <a:sy n="82" d="100"/>
        </p:scale>
        <p:origin x="156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Pradhan" userId="93ee3738fc33fbf9" providerId="LiveId" clId="{D3214946-2003-486F-8F76-A7B0206161C6}"/>
    <pc:docChg chg="undo custSel addSld delSld modSld">
      <pc:chgData name="Ankit Pradhan" userId="93ee3738fc33fbf9" providerId="LiveId" clId="{D3214946-2003-486F-8F76-A7B0206161C6}" dt="2021-10-05T08:11:36.659" v="1366" actId="20577"/>
      <pc:docMkLst>
        <pc:docMk/>
      </pc:docMkLst>
      <pc:sldChg chg="addSp delSp modSp">
        <pc:chgData name="Ankit Pradhan" userId="93ee3738fc33fbf9" providerId="LiveId" clId="{D3214946-2003-486F-8F76-A7B0206161C6}" dt="2021-10-05T05:51:24.859" v="411" actId="207"/>
        <pc:sldMkLst>
          <pc:docMk/>
          <pc:sldMk cId="0" sldId="256"/>
        </pc:sldMkLst>
        <pc:spChg chg="add mod">
          <ac:chgData name="Ankit Pradhan" userId="93ee3738fc33fbf9" providerId="LiveId" clId="{D3214946-2003-486F-8F76-A7B0206161C6}" dt="2021-10-05T05:51:24.859" v="411" actId="207"/>
          <ac:spMkLst>
            <pc:docMk/>
            <pc:sldMk cId="0" sldId="256"/>
            <ac:spMk id="4" creationId="{F4737CB9-8AEF-41C1-8CB5-BD30338E42E6}"/>
          </ac:spMkLst>
        </pc:spChg>
        <pc:picChg chg="add del mod">
          <ac:chgData name="Ankit Pradhan" userId="93ee3738fc33fbf9" providerId="LiveId" clId="{D3214946-2003-486F-8F76-A7B0206161C6}" dt="2021-10-05T05:50:39.826" v="315" actId="478"/>
          <ac:picMkLst>
            <pc:docMk/>
            <pc:sldMk cId="0" sldId="256"/>
            <ac:picMk id="3" creationId="{360D8540-F7C5-477E-ABDD-22A6E0724450}"/>
          </ac:picMkLst>
        </pc:picChg>
      </pc:sldChg>
      <pc:sldChg chg="modSp">
        <pc:chgData name="Ankit Pradhan" userId="93ee3738fc33fbf9" providerId="LiveId" clId="{D3214946-2003-486F-8F76-A7B0206161C6}" dt="2021-10-05T05:54:10.077" v="450" actId="123"/>
        <pc:sldMkLst>
          <pc:docMk/>
          <pc:sldMk cId="0" sldId="316"/>
        </pc:sldMkLst>
        <pc:spChg chg="mod">
          <ac:chgData name="Ankit Pradhan" userId="93ee3738fc33fbf9" providerId="LiveId" clId="{D3214946-2003-486F-8F76-A7B0206161C6}" dt="2021-10-05T05:54:10.077" v="450" actId="123"/>
          <ac:spMkLst>
            <pc:docMk/>
            <pc:sldMk cId="0" sldId="316"/>
            <ac:spMk id="14339" creationId="{0C2F8355-9C7C-4E0C-BF25-631024B7276F}"/>
          </ac:spMkLst>
        </pc:spChg>
      </pc:sldChg>
      <pc:sldChg chg="modSp">
        <pc:chgData name="Ankit Pradhan" userId="93ee3738fc33fbf9" providerId="LiveId" clId="{D3214946-2003-486F-8F76-A7B0206161C6}" dt="2021-10-05T05:54:26.417" v="451" actId="2711"/>
        <pc:sldMkLst>
          <pc:docMk/>
          <pc:sldMk cId="0" sldId="319"/>
        </pc:sldMkLst>
        <pc:spChg chg="mod">
          <ac:chgData name="Ankit Pradhan" userId="93ee3738fc33fbf9" providerId="LiveId" clId="{D3214946-2003-486F-8F76-A7B0206161C6}" dt="2021-10-05T05:54:26.417" v="451" actId="2711"/>
          <ac:spMkLst>
            <pc:docMk/>
            <pc:sldMk cId="0" sldId="319"/>
            <ac:spMk id="15363" creationId="{574C7E51-DEB4-41A6-804B-760711012334}"/>
          </ac:spMkLst>
        </pc:spChg>
      </pc:sldChg>
      <pc:sldChg chg="modSp">
        <pc:chgData name="Ankit Pradhan" userId="93ee3738fc33fbf9" providerId="LiveId" clId="{D3214946-2003-486F-8F76-A7B0206161C6}" dt="2021-10-05T05:55:18.444" v="456" actId="2711"/>
        <pc:sldMkLst>
          <pc:docMk/>
          <pc:sldMk cId="0" sldId="320"/>
        </pc:sldMkLst>
        <pc:spChg chg="mod">
          <ac:chgData name="Ankit Pradhan" userId="93ee3738fc33fbf9" providerId="LiveId" clId="{D3214946-2003-486F-8F76-A7B0206161C6}" dt="2021-10-05T05:55:12.095" v="454" actId="123"/>
          <ac:spMkLst>
            <pc:docMk/>
            <pc:sldMk cId="0" sldId="320"/>
            <ac:spMk id="10" creationId="{1FD4603C-3718-4561-ACFF-D2B31BEF4144}"/>
          </ac:spMkLst>
        </pc:spChg>
        <pc:spChg chg="mod">
          <ac:chgData name="Ankit Pradhan" userId="93ee3738fc33fbf9" providerId="LiveId" clId="{D3214946-2003-486F-8F76-A7B0206161C6}" dt="2021-10-05T05:55:18.444" v="456" actId="2711"/>
          <ac:spMkLst>
            <pc:docMk/>
            <pc:sldMk cId="0" sldId="320"/>
            <ac:spMk id="11" creationId="{4511B47C-B50B-4145-A81D-FD02BF9D6211}"/>
          </ac:spMkLst>
        </pc:spChg>
      </pc:sldChg>
      <pc:sldChg chg="modSp">
        <pc:chgData name="Ankit Pradhan" userId="93ee3738fc33fbf9" providerId="LiveId" clId="{D3214946-2003-486F-8F76-A7B0206161C6}" dt="2021-10-05T06:09:40.337" v="554" actId="20577"/>
        <pc:sldMkLst>
          <pc:docMk/>
          <pc:sldMk cId="0" sldId="321"/>
        </pc:sldMkLst>
        <pc:graphicFrameChg chg="mod">
          <ac:chgData name="Ankit Pradhan" userId="93ee3738fc33fbf9" providerId="LiveId" clId="{D3214946-2003-486F-8F76-A7B0206161C6}" dt="2021-10-05T06:09:40.337" v="554" actId="20577"/>
          <ac:graphicFrameMkLst>
            <pc:docMk/>
            <pc:sldMk cId="0" sldId="321"/>
            <ac:graphicFrameMk id="4" creationId="{690C9DAF-B1E5-47E6-B991-0D5235AAB077}"/>
          </ac:graphicFrameMkLst>
        </pc:graphicFrameChg>
      </pc:sldChg>
      <pc:sldChg chg="addSp delSp modSp">
        <pc:chgData name="Ankit Pradhan" userId="93ee3738fc33fbf9" providerId="LiveId" clId="{D3214946-2003-486F-8F76-A7B0206161C6}" dt="2021-10-05T05:42:09.848" v="149" actId="20577"/>
        <pc:sldMkLst>
          <pc:docMk/>
          <pc:sldMk cId="0" sldId="322"/>
        </pc:sldMkLst>
        <pc:spChg chg="add del mod">
          <ac:chgData name="Ankit Pradhan" userId="93ee3738fc33fbf9" providerId="LiveId" clId="{D3214946-2003-486F-8F76-A7B0206161C6}" dt="2021-10-05T05:25:56.457" v="1"/>
          <ac:spMkLst>
            <pc:docMk/>
            <pc:sldMk cId="0" sldId="322"/>
            <ac:spMk id="2" creationId="{8D039EA7-94E2-43A9-9B50-0C37EB5D86D5}"/>
          </ac:spMkLst>
        </pc:spChg>
        <pc:spChg chg="mod">
          <ac:chgData name="Ankit Pradhan" userId="93ee3738fc33fbf9" providerId="LiveId" clId="{D3214946-2003-486F-8F76-A7B0206161C6}" dt="2021-10-05T05:42:09.848" v="149" actId="20577"/>
          <ac:spMkLst>
            <pc:docMk/>
            <pc:sldMk cId="0" sldId="322"/>
            <ac:spMk id="18434" creationId="{E28B1A8B-0805-4F14-A374-04B9B1BBAE7E}"/>
          </ac:spMkLst>
        </pc:spChg>
        <pc:graphicFrameChg chg="add mod">
          <ac:chgData name="Ankit Pradhan" userId="93ee3738fc33fbf9" providerId="LiveId" clId="{D3214946-2003-486F-8F76-A7B0206161C6}" dt="2021-10-05T05:25:56.457" v="1"/>
          <ac:graphicFrameMkLst>
            <pc:docMk/>
            <pc:sldMk cId="0" sldId="322"/>
            <ac:graphicFrameMk id="3" creationId="{7A2AA409-BE14-458F-8ABB-CD43839C848A}"/>
          </ac:graphicFrameMkLst>
        </pc:graphicFrameChg>
        <pc:picChg chg="del">
          <ac:chgData name="Ankit Pradhan" userId="93ee3738fc33fbf9" providerId="LiveId" clId="{D3214946-2003-486F-8F76-A7B0206161C6}" dt="2021-10-05T05:24:01.197" v="0" actId="478"/>
          <ac:picMkLst>
            <pc:docMk/>
            <pc:sldMk cId="0" sldId="322"/>
            <ac:picMk id="18435" creationId="{C16B3A20-9FDE-4E07-9489-313AC99E5782}"/>
          </ac:picMkLst>
        </pc:picChg>
      </pc:sldChg>
      <pc:sldChg chg="add del">
        <pc:chgData name="Ankit Pradhan" userId="93ee3738fc33fbf9" providerId="LiveId" clId="{D3214946-2003-486F-8F76-A7B0206161C6}" dt="2021-10-05T06:40:04.940" v="614" actId="47"/>
        <pc:sldMkLst>
          <pc:docMk/>
          <pc:sldMk cId="0" sldId="323"/>
        </pc:sldMkLst>
      </pc:sldChg>
      <pc:sldChg chg="modSp add">
        <pc:chgData name="Ankit Pradhan" userId="93ee3738fc33fbf9" providerId="LiveId" clId="{D3214946-2003-486F-8F76-A7B0206161C6}" dt="2021-10-05T06:15:30.600" v="567" actId="20577"/>
        <pc:sldMkLst>
          <pc:docMk/>
          <pc:sldMk cId="2761707949" sldId="324"/>
        </pc:sldMkLst>
        <pc:spChg chg="mod">
          <ac:chgData name="Ankit Pradhan" userId="93ee3738fc33fbf9" providerId="LiveId" clId="{D3214946-2003-486F-8F76-A7B0206161C6}" dt="2021-10-05T05:36:00.065" v="36" actId="20577"/>
          <ac:spMkLst>
            <pc:docMk/>
            <pc:sldMk cId="2761707949" sldId="324"/>
            <ac:spMk id="15362" creationId="{953F6AA8-7749-4B2F-AC67-5345B1F72CC0}"/>
          </ac:spMkLst>
        </pc:spChg>
        <pc:spChg chg="mod">
          <ac:chgData name="Ankit Pradhan" userId="93ee3738fc33fbf9" providerId="LiveId" clId="{D3214946-2003-486F-8F76-A7B0206161C6}" dt="2021-10-05T06:15:30.600" v="567" actId="20577"/>
          <ac:spMkLst>
            <pc:docMk/>
            <pc:sldMk cId="2761707949" sldId="324"/>
            <ac:spMk id="15363" creationId="{574C7E51-DEB4-41A6-804B-760711012334}"/>
          </ac:spMkLst>
        </pc:spChg>
      </pc:sldChg>
      <pc:sldChg chg="new del">
        <pc:chgData name="Ankit Pradhan" userId="93ee3738fc33fbf9" providerId="LiveId" clId="{D3214946-2003-486F-8F76-A7B0206161C6}" dt="2021-10-05T05:35:24.738" v="4" actId="47"/>
        <pc:sldMkLst>
          <pc:docMk/>
          <pc:sldMk cId="3995902049" sldId="324"/>
        </pc:sldMkLst>
      </pc:sldChg>
      <pc:sldChg chg="modSp add del">
        <pc:chgData name="Ankit Pradhan" userId="93ee3738fc33fbf9" providerId="LiveId" clId="{D3214946-2003-486F-8F76-A7B0206161C6}" dt="2021-10-05T08:11:36.659" v="1366" actId="20577"/>
        <pc:sldMkLst>
          <pc:docMk/>
          <pc:sldMk cId="2666601625" sldId="325"/>
        </pc:sldMkLst>
        <pc:spChg chg="mod">
          <ac:chgData name="Ankit Pradhan" userId="93ee3738fc33fbf9" providerId="LiveId" clId="{D3214946-2003-486F-8F76-A7B0206161C6}" dt="2021-10-05T06:49:58.193" v="918" actId="1076"/>
          <ac:spMkLst>
            <pc:docMk/>
            <pc:sldMk cId="2666601625" sldId="325"/>
            <ac:spMk id="15362" creationId="{953F6AA8-7749-4B2F-AC67-5345B1F72CC0}"/>
          </ac:spMkLst>
        </pc:spChg>
        <pc:spChg chg="mod">
          <ac:chgData name="Ankit Pradhan" userId="93ee3738fc33fbf9" providerId="LiveId" clId="{D3214946-2003-486F-8F76-A7B0206161C6}" dt="2021-10-05T08:11:36.659" v="1366" actId="20577"/>
          <ac:spMkLst>
            <pc:docMk/>
            <pc:sldMk cId="2666601625" sldId="325"/>
            <ac:spMk id="15363" creationId="{574C7E51-DEB4-41A6-804B-760711012334}"/>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4F2BD-4D44-4547-8F87-2A51622838E5}" type="doc">
      <dgm:prSet loTypeId="urn:microsoft.com/office/officeart/2005/8/layout/vList3" loCatId="list" qsTypeId="urn:microsoft.com/office/officeart/2005/8/quickstyle/simple1" qsCatId="simple" csTypeId="urn:microsoft.com/office/officeart/2005/8/colors/accent1_2" csCatId="accent1" phldr="1"/>
      <dgm:spPr/>
    </dgm:pt>
    <dgm:pt modelId="{BAD2BB62-CDDC-4DD1-BDFF-02B940A855F7}">
      <dgm:prSet phldrT="[Text]" custT="1"/>
      <dgm:spPr/>
      <dgm:t>
        <a:bodyPr/>
        <a:lstStyle/>
        <a:p>
          <a:r>
            <a:rPr lang="en-US" sz="2000" dirty="0">
              <a:latin typeface="Times New Roman" panose="02020603050405020304" pitchFamily="18" charset="0"/>
              <a:cs typeface="Times New Roman" panose="02020603050405020304" pitchFamily="18" charset="0"/>
            </a:rPr>
            <a:t>Importing packages</a:t>
          </a:r>
        </a:p>
      </dgm:t>
    </dgm:pt>
    <dgm:pt modelId="{48BCB426-FD40-4A12-B7F1-374D1AB1C2DA}" type="parTrans" cxnId="{BEC5933C-7A48-4481-AC63-3B92C9063968}">
      <dgm:prSet/>
      <dgm:spPr/>
      <dgm:t>
        <a:bodyPr/>
        <a:lstStyle/>
        <a:p>
          <a:endParaRPr lang="en-US"/>
        </a:p>
      </dgm:t>
    </dgm:pt>
    <dgm:pt modelId="{767A6341-B092-4A09-A4D4-A8751884C480}" type="sibTrans" cxnId="{BEC5933C-7A48-4481-AC63-3B92C9063968}">
      <dgm:prSet/>
      <dgm:spPr/>
      <dgm:t>
        <a:bodyPr/>
        <a:lstStyle/>
        <a:p>
          <a:endParaRPr lang="en-US"/>
        </a:p>
      </dgm:t>
    </dgm:pt>
    <dgm:pt modelId="{B0636D8F-F08F-4563-964C-C5C5F63D870C}">
      <dgm:prSet phldrT="[Text]" custT="1"/>
      <dgm:spPr/>
      <dgm:t>
        <a:bodyPr/>
        <a:lstStyle/>
        <a:p>
          <a:r>
            <a:rPr lang="en-US" sz="2000" dirty="0">
              <a:latin typeface="Times New Roman" panose="02020603050405020304" pitchFamily="18" charset="0"/>
              <a:cs typeface="Times New Roman" panose="02020603050405020304" pitchFamily="18" charset="0"/>
            </a:rPr>
            <a:t>Loading datasets</a:t>
          </a:r>
        </a:p>
      </dgm:t>
    </dgm:pt>
    <dgm:pt modelId="{3A879B1D-248B-438B-A5E3-63226814DA70}" type="parTrans" cxnId="{FEF4144C-4620-4992-A9BD-50166A0848CF}">
      <dgm:prSet/>
      <dgm:spPr/>
      <dgm:t>
        <a:bodyPr/>
        <a:lstStyle/>
        <a:p>
          <a:endParaRPr lang="en-US"/>
        </a:p>
      </dgm:t>
    </dgm:pt>
    <dgm:pt modelId="{A728B766-1192-4256-86BB-3A352E168CE0}" type="sibTrans" cxnId="{FEF4144C-4620-4992-A9BD-50166A0848CF}">
      <dgm:prSet/>
      <dgm:spPr/>
      <dgm:t>
        <a:bodyPr/>
        <a:lstStyle/>
        <a:p>
          <a:endParaRPr lang="en-US"/>
        </a:p>
      </dgm:t>
    </dgm:pt>
    <dgm:pt modelId="{D2E9C7CC-BC0F-4202-A5E9-361798FC4CB7}">
      <dgm:prSet phldrT="[Text]" custT="1"/>
      <dgm:spPr/>
      <dgm:t>
        <a:bodyPr/>
        <a:lstStyle/>
        <a:p>
          <a:pPr algn="ctr"/>
          <a:r>
            <a:rPr lang="en-US" sz="2000" dirty="0">
              <a:latin typeface="Times New Roman" panose="02020603050405020304" pitchFamily="18" charset="0"/>
              <a:cs typeface="Times New Roman" panose="02020603050405020304" pitchFamily="18" charset="0"/>
            </a:rPr>
            <a:t>Data preprocessing</a:t>
          </a:r>
        </a:p>
      </dgm:t>
    </dgm:pt>
    <dgm:pt modelId="{DDC5C309-8B40-42F3-9F14-90B1DA566FB8}" type="parTrans" cxnId="{BB32D168-BDF9-44C2-A474-81077C927542}">
      <dgm:prSet/>
      <dgm:spPr/>
      <dgm:t>
        <a:bodyPr/>
        <a:lstStyle/>
        <a:p>
          <a:endParaRPr lang="en-US"/>
        </a:p>
      </dgm:t>
    </dgm:pt>
    <dgm:pt modelId="{73A24520-2A57-40D3-B3AF-198154427A03}" type="sibTrans" cxnId="{BB32D168-BDF9-44C2-A474-81077C927542}">
      <dgm:prSet/>
      <dgm:spPr/>
      <dgm:t>
        <a:bodyPr/>
        <a:lstStyle/>
        <a:p>
          <a:endParaRPr lang="en-US"/>
        </a:p>
      </dgm:t>
    </dgm:pt>
    <dgm:pt modelId="{EB34AED4-C28A-445D-9E53-E574ACFB4A82}">
      <dgm:prSet phldrT="[Text]" custT="1"/>
      <dgm:spPr/>
      <dgm:t>
        <a:bodyPr/>
        <a:lstStyle/>
        <a:p>
          <a:r>
            <a:rPr lang="en-US" sz="2000" dirty="0">
              <a:latin typeface="Times New Roman" panose="02020603050405020304" pitchFamily="18" charset="0"/>
              <a:cs typeface="Times New Roman" panose="02020603050405020304" pitchFamily="18" charset="0"/>
            </a:rPr>
            <a:t>Exploratory data analysis  </a:t>
          </a:r>
        </a:p>
      </dgm:t>
    </dgm:pt>
    <dgm:pt modelId="{2D160B8C-5335-40FD-B823-1F95C0363110}" type="parTrans" cxnId="{D9344DF9-7FB2-49C7-B080-920BB8250B31}">
      <dgm:prSet/>
      <dgm:spPr/>
      <dgm:t>
        <a:bodyPr/>
        <a:lstStyle/>
        <a:p>
          <a:endParaRPr lang="en-US"/>
        </a:p>
      </dgm:t>
    </dgm:pt>
    <dgm:pt modelId="{05513B34-9BFB-481B-8754-F8B0982327E9}" type="sibTrans" cxnId="{D9344DF9-7FB2-49C7-B080-920BB8250B31}">
      <dgm:prSet/>
      <dgm:spPr/>
      <dgm:t>
        <a:bodyPr/>
        <a:lstStyle/>
        <a:p>
          <a:endParaRPr lang="en-US"/>
        </a:p>
      </dgm:t>
    </dgm:pt>
    <dgm:pt modelId="{0A3E981B-CD56-4DBF-B366-12B2525A4273}">
      <dgm:prSet phldrT="[Text]" custT="1"/>
      <dgm:spPr/>
      <dgm:t>
        <a:bodyPr/>
        <a:lstStyle/>
        <a:p>
          <a:r>
            <a:rPr lang="en-US" sz="2000" dirty="0">
              <a:latin typeface="Times New Roman" panose="02020603050405020304" pitchFamily="18" charset="0"/>
              <a:cs typeface="Times New Roman" panose="02020603050405020304" pitchFamily="18" charset="0"/>
            </a:rPr>
            <a:t>Splitting of dataset into training and testing data set</a:t>
          </a:r>
        </a:p>
      </dgm:t>
    </dgm:pt>
    <dgm:pt modelId="{D31BEEBB-2348-4132-8670-D392D900A781}" type="parTrans" cxnId="{725EAB40-DC11-4AF9-AC46-1A9A591B57B2}">
      <dgm:prSet/>
      <dgm:spPr/>
      <dgm:t>
        <a:bodyPr/>
        <a:lstStyle/>
        <a:p>
          <a:endParaRPr lang="en-US"/>
        </a:p>
      </dgm:t>
    </dgm:pt>
    <dgm:pt modelId="{05597435-4416-465A-92EB-94EF15B7DE68}" type="sibTrans" cxnId="{725EAB40-DC11-4AF9-AC46-1A9A591B57B2}">
      <dgm:prSet/>
      <dgm:spPr/>
      <dgm:t>
        <a:bodyPr/>
        <a:lstStyle/>
        <a:p>
          <a:endParaRPr lang="en-US"/>
        </a:p>
      </dgm:t>
    </dgm:pt>
    <dgm:pt modelId="{5C00E159-7964-4BB3-8BAC-AE52435C1AAA}">
      <dgm:prSet phldrT="[Text]" custT="1"/>
      <dgm:spPr/>
      <dgm:t>
        <a:bodyPr/>
        <a:lstStyle/>
        <a:p>
          <a:r>
            <a:rPr lang="en-US" sz="2000" dirty="0">
              <a:latin typeface="Times New Roman" panose="02020603050405020304" pitchFamily="18" charset="0"/>
              <a:cs typeface="Times New Roman" panose="02020603050405020304" pitchFamily="18" charset="0"/>
            </a:rPr>
            <a:t>Building model with the training and testing data set</a:t>
          </a:r>
        </a:p>
      </dgm:t>
    </dgm:pt>
    <dgm:pt modelId="{974CEB33-650E-433F-9742-647E354E7AD2}" type="parTrans" cxnId="{513EF53D-32E9-40DA-B393-2E10B8BBC060}">
      <dgm:prSet/>
      <dgm:spPr/>
      <dgm:t>
        <a:bodyPr/>
        <a:lstStyle/>
        <a:p>
          <a:endParaRPr lang="en-US"/>
        </a:p>
      </dgm:t>
    </dgm:pt>
    <dgm:pt modelId="{DE754AD2-FD17-46A2-836D-62BA774F52E2}" type="sibTrans" cxnId="{513EF53D-32E9-40DA-B393-2E10B8BBC060}">
      <dgm:prSet/>
      <dgm:spPr/>
      <dgm:t>
        <a:bodyPr/>
        <a:lstStyle/>
        <a:p>
          <a:endParaRPr lang="en-US"/>
        </a:p>
      </dgm:t>
    </dgm:pt>
    <dgm:pt modelId="{04B24143-6DB5-4B71-99F9-21BC0128439D}">
      <dgm:prSet phldrT="[Text]" custT="1"/>
      <dgm:spPr/>
      <dgm:t>
        <a:bodyPr/>
        <a:lstStyle/>
        <a:p>
          <a:r>
            <a:rPr lang="en-US" sz="2000" dirty="0">
              <a:latin typeface="Times New Roman" panose="02020603050405020304" pitchFamily="18" charset="0"/>
              <a:cs typeface="Times New Roman" panose="02020603050405020304" pitchFamily="18" charset="0"/>
            </a:rPr>
            <a:t>Calculating accuracy </a:t>
          </a:r>
        </a:p>
      </dgm:t>
    </dgm:pt>
    <dgm:pt modelId="{4FBC8C3A-5BA8-4C8B-8DEC-8558E50AF340}" type="parTrans" cxnId="{3E28DB06-9A08-47D3-AD8E-EFCB08AABB9D}">
      <dgm:prSet/>
      <dgm:spPr/>
      <dgm:t>
        <a:bodyPr/>
        <a:lstStyle/>
        <a:p>
          <a:endParaRPr lang="en-US"/>
        </a:p>
      </dgm:t>
    </dgm:pt>
    <dgm:pt modelId="{5E4D22F6-9C6D-4554-BCE9-624D7B66A605}" type="sibTrans" cxnId="{3E28DB06-9A08-47D3-AD8E-EFCB08AABB9D}">
      <dgm:prSet/>
      <dgm:spPr/>
      <dgm:t>
        <a:bodyPr/>
        <a:lstStyle/>
        <a:p>
          <a:endParaRPr lang="en-US"/>
        </a:p>
      </dgm:t>
    </dgm:pt>
    <dgm:pt modelId="{87B912CF-8A25-464C-819B-3E112325EB47}" type="pres">
      <dgm:prSet presAssocID="{F904F2BD-4D44-4547-8F87-2A51622838E5}" presName="linearFlow" presStyleCnt="0">
        <dgm:presLayoutVars>
          <dgm:dir/>
          <dgm:resizeHandles val="exact"/>
        </dgm:presLayoutVars>
      </dgm:prSet>
      <dgm:spPr/>
    </dgm:pt>
    <dgm:pt modelId="{1BB6B146-EEDC-4E3A-8A93-4582BE5F5FBC}" type="pres">
      <dgm:prSet presAssocID="{BAD2BB62-CDDC-4DD1-BDFF-02B940A855F7}" presName="composite" presStyleCnt="0"/>
      <dgm:spPr/>
    </dgm:pt>
    <dgm:pt modelId="{94EC69CB-1F33-421C-945C-7129583DCDF3}" type="pres">
      <dgm:prSet presAssocID="{BAD2BB62-CDDC-4DD1-BDFF-02B940A855F7}" presName="imgShp" presStyleLbl="fgImgPlace1" presStyleIdx="0" presStyleCnt="7"/>
      <dgm:spPr/>
    </dgm:pt>
    <dgm:pt modelId="{467DDA02-6B00-4BE1-A9EC-B1F4E1D09DCF}" type="pres">
      <dgm:prSet presAssocID="{BAD2BB62-CDDC-4DD1-BDFF-02B940A855F7}" presName="txShp" presStyleLbl="node1" presStyleIdx="0" presStyleCnt="7">
        <dgm:presLayoutVars>
          <dgm:bulletEnabled val="1"/>
        </dgm:presLayoutVars>
      </dgm:prSet>
      <dgm:spPr/>
    </dgm:pt>
    <dgm:pt modelId="{C4E5BD5A-334E-41B7-93A0-75639DDF17E7}" type="pres">
      <dgm:prSet presAssocID="{767A6341-B092-4A09-A4D4-A8751884C480}" presName="spacing" presStyleCnt="0"/>
      <dgm:spPr/>
    </dgm:pt>
    <dgm:pt modelId="{432F3D8B-4452-453A-A183-004B59CCCFA6}" type="pres">
      <dgm:prSet presAssocID="{B0636D8F-F08F-4563-964C-C5C5F63D870C}" presName="composite" presStyleCnt="0"/>
      <dgm:spPr/>
    </dgm:pt>
    <dgm:pt modelId="{AC874A2A-E0D4-4E0E-868B-EA36ED7670AF}" type="pres">
      <dgm:prSet presAssocID="{B0636D8F-F08F-4563-964C-C5C5F63D870C}" presName="imgShp" presStyleLbl="fgImgPlace1" presStyleIdx="1" presStyleCnt="7"/>
      <dgm:spPr/>
    </dgm:pt>
    <dgm:pt modelId="{99364335-225E-4895-ABD0-AFDF4924577F}" type="pres">
      <dgm:prSet presAssocID="{B0636D8F-F08F-4563-964C-C5C5F63D870C}" presName="txShp" presStyleLbl="node1" presStyleIdx="1" presStyleCnt="7">
        <dgm:presLayoutVars>
          <dgm:bulletEnabled val="1"/>
        </dgm:presLayoutVars>
      </dgm:prSet>
      <dgm:spPr/>
    </dgm:pt>
    <dgm:pt modelId="{6875E4EC-3A5A-4A3C-B4A4-B302F2E673FA}" type="pres">
      <dgm:prSet presAssocID="{A728B766-1192-4256-86BB-3A352E168CE0}" presName="spacing" presStyleCnt="0"/>
      <dgm:spPr/>
    </dgm:pt>
    <dgm:pt modelId="{AF880652-B15C-40D3-BA6C-1DE8AA9FCF58}" type="pres">
      <dgm:prSet presAssocID="{D2E9C7CC-BC0F-4202-A5E9-361798FC4CB7}" presName="composite" presStyleCnt="0"/>
      <dgm:spPr/>
    </dgm:pt>
    <dgm:pt modelId="{08B81743-86FE-48B9-A8B8-46DBF34352E7}" type="pres">
      <dgm:prSet presAssocID="{D2E9C7CC-BC0F-4202-A5E9-361798FC4CB7}" presName="imgShp" presStyleLbl="fgImgPlace1" presStyleIdx="2" presStyleCnt="7"/>
      <dgm:spPr/>
    </dgm:pt>
    <dgm:pt modelId="{56AC0B83-A43A-49D3-94BE-EBBD2BB21828}" type="pres">
      <dgm:prSet presAssocID="{D2E9C7CC-BC0F-4202-A5E9-361798FC4CB7}" presName="txShp" presStyleLbl="node1" presStyleIdx="2" presStyleCnt="7" custLinFactNeighborY="1436">
        <dgm:presLayoutVars>
          <dgm:bulletEnabled val="1"/>
        </dgm:presLayoutVars>
      </dgm:prSet>
      <dgm:spPr/>
    </dgm:pt>
    <dgm:pt modelId="{AA912D0D-CFF9-49C6-AEC8-FE062319F1C9}" type="pres">
      <dgm:prSet presAssocID="{73A24520-2A57-40D3-B3AF-198154427A03}" presName="spacing" presStyleCnt="0"/>
      <dgm:spPr/>
    </dgm:pt>
    <dgm:pt modelId="{6120CE4A-3BCC-463A-96C8-74E30BCA2775}" type="pres">
      <dgm:prSet presAssocID="{EB34AED4-C28A-445D-9E53-E574ACFB4A82}" presName="composite" presStyleCnt="0"/>
      <dgm:spPr/>
    </dgm:pt>
    <dgm:pt modelId="{5889C4A4-AB83-4FA0-BE96-DC3B41F4DA4B}" type="pres">
      <dgm:prSet presAssocID="{EB34AED4-C28A-445D-9E53-E574ACFB4A82}" presName="imgShp" presStyleLbl="fgImgPlace1" presStyleIdx="3" presStyleCnt="7"/>
      <dgm:spPr/>
    </dgm:pt>
    <dgm:pt modelId="{18C6DE31-A9B8-4597-ADAD-AF91DDF6130A}" type="pres">
      <dgm:prSet presAssocID="{EB34AED4-C28A-445D-9E53-E574ACFB4A82}" presName="txShp" presStyleLbl="node1" presStyleIdx="3" presStyleCnt="7">
        <dgm:presLayoutVars>
          <dgm:bulletEnabled val="1"/>
        </dgm:presLayoutVars>
      </dgm:prSet>
      <dgm:spPr/>
    </dgm:pt>
    <dgm:pt modelId="{002C6246-2833-49E3-A3CC-AD63F8801A0D}" type="pres">
      <dgm:prSet presAssocID="{05513B34-9BFB-481B-8754-F8B0982327E9}" presName="spacing" presStyleCnt="0"/>
      <dgm:spPr/>
    </dgm:pt>
    <dgm:pt modelId="{E23C6929-B15B-4F60-98BE-F72A5BC6B3F7}" type="pres">
      <dgm:prSet presAssocID="{0A3E981B-CD56-4DBF-B366-12B2525A4273}" presName="composite" presStyleCnt="0"/>
      <dgm:spPr/>
    </dgm:pt>
    <dgm:pt modelId="{2B48370D-2C3E-41DD-AB19-2B26B50933AC}" type="pres">
      <dgm:prSet presAssocID="{0A3E981B-CD56-4DBF-B366-12B2525A4273}" presName="imgShp" presStyleLbl="fgImgPlace1" presStyleIdx="4" presStyleCnt="7"/>
      <dgm:spPr/>
    </dgm:pt>
    <dgm:pt modelId="{1A2CA2A7-6F97-4067-9EEB-54A789F4BEBC}" type="pres">
      <dgm:prSet presAssocID="{0A3E981B-CD56-4DBF-B366-12B2525A4273}" presName="txShp" presStyleLbl="node1" presStyleIdx="4" presStyleCnt="7">
        <dgm:presLayoutVars>
          <dgm:bulletEnabled val="1"/>
        </dgm:presLayoutVars>
      </dgm:prSet>
      <dgm:spPr/>
    </dgm:pt>
    <dgm:pt modelId="{733B1A2D-A39D-4635-9A55-0FD24FA4AF14}" type="pres">
      <dgm:prSet presAssocID="{05597435-4416-465A-92EB-94EF15B7DE68}" presName="spacing" presStyleCnt="0"/>
      <dgm:spPr/>
    </dgm:pt>
    <dgm:pt modelId="{02437AC6-1B9D-4BA3-9EE1-9C278E1D03BE}" type="pres">
      <dgm:prSet presAssocID="{5C00E159-7964-4BB3-8BAC-AE52435C1AAA}" presName="composite" presStyleCnt="0"/>
      <dgm:spPr/>
    </dgm:pt>
    <dgm:pt modelId="{9CF808A2-BE53-47C6-A891-B0C209178EEB}" type="pres">
      <dgm:prSet presAssocID="{5C00E159-7964-4BB3-8BAC-AE52435C1AAA}" presName="imgShp" presStyleLbl="fgImgPlace1" presStyleIdx="5" presStyleCnt="7"/>
      <dgm:spPr/>
    </dgm:pt>
    <dgm:pt modelId="{11381D71-1ADC-4671-90E6-214E49FF6B49}" type="pres">
      <dgm:prSet presAssocID="{5C00E159-7964-4BB3-8BAC-AE52435C1AAA}" presName="txShp" presStyleLbl="node1" presStyleIdx="5" presStyleCnt="7">
        <dgm:presLayoutVars>
          <dgm:bulletEnabled val="1"/>
        </dgm:presLayoutVars>
      </dgm:prSet>
      <dgm:spPr/>
    </dgm:pt>
    <dgm:pt modelId="{449043A2-2DD5-4322-95EE-F58DB1C7BF03}" type="pres">
      <dgm:prSet presAssocID="{DE754AD2-FD17-46A2-836D-62BA774F52E2}" presName="spacing" presStyleCnt="0"/>
      <dgm:spPr/>
    </dgm:pt>
    <dgm:pt modelId="{7F34ADDD-B1D2-4D73-A742-999E8F292CC9}" type="pres">
      <dgm:prSet presAssocID="{04B24143-6DB5-4B71-99F9-21BC0128439D}" presName="composite" presStyleCnt="0"/>
      <dgm:spPr/>
    </dgm:pt>
    <dgm:pt modelId="{3D49FB70-3EC0-438A-B1BA-55F9985C2F46}" type="pres">
      <dgm:prSet presAssocID="{04B24143-6DB5-4B71-99F9-21BC0128439D}" presName="imgShp" presStyleLbl="fgImgPlace1" presStyleIdx="6" presStyleCnt="7"/>
      <dgm:spPr>
        <a:blipFill rotWithShape="0">
          <a:blip xmlns:r="http://schemas.openxmlformats.org/officeDocument/2006/relationships" r:embed="rId1"/>
          <a:stretch>
            <a:fillRect/>
          </a:stretch>
        </a:blipFill>
      </dgm:spPr>
    </dgm:pt>
    <dgm:pt modelId="{2849CBD1-8304-450B-99E1-2FA854A6675A}" type="pres">
      <dgm:prSet presAssocID="{04B24143-6DB5-4B71-99F9-21BC0128439D}" presName="txShp" presStyleLbl="node1" presStyleIdx="6" presStyleCnt="7">
        <dgm:presLayoutVars>
          <dgm:bulletEnabled val="1"/>
        </dgm:presLayoutVars>
      </dgm:prSet>
      <dgm:spPr/>
    </dgm:pt>
  </dgm:ptLst>
  <dgm:cxnLst>
    <dgm:cxn modelId="{3E28DB06-9A08-47D3-AD8E-EFCB08AABB9D}" srcId="{F904F2BD-4D44-4547-8F87-2A51622838E5}" destId="{04B24143-6DB5-4B71-99F9-21BC0128439D}" srcOrd="6" destOrd="0" parTransId="{4FBC8C3A-5BA8-4C8B-8DEC-8558E50AF340}" sibTransId="{5E4D22F6-9C6D-4554-BCE9-624D7B66A605}"/>
    <dgm:cxn modelId="{515D5F1E-6B78-4E27-8D37-50B3B98E75B5}" type="presOf" srcId="{BAD2BB62-CDDC-4DD1-BDFF-02B940A855F7}" destId="{467DDA02-6B00-4BE1-A9EC-B1F4E1D09DCF}" srcOrd="0" destOrd="0" presId="urn:microsoft.com/office/officeart/2005/8/layout/vList3"/>
    <dgm:cxn modelId="{E40FF028-17DC-422F-A9E1-776A608CE1F7}" type="presOf" srcId="{B0636D8F-F08F-4563-964C-C5C5F63D870C}" destId="{99364335-225E-4895-ABD0-AFDF4924577F}" srcOrd="0" destOrd="0" presId="urn:microsoft.com/office/officeart/2005/8/layout/vList3"/>
    <dgm:cxn modelId="{BEC5933C-7A48-4481-AC63-3B92C9063968}" srcId="{F904F2BD-4D44-4547-8F87-2A51622838E5}" destId="{BAD2BB62-CDDC-4DD1-BDFF-02B940A855F7}" srcOrd="0" destOrd="0" parTransId="{48BCB426-FD40-4A12-B7F1-374D1AB1C2DA}" sibTransId="{767A6341-B092-4A09-A4D4-A8751884C480}"/>
    <dgm:cxn modelId="{513EF53D-32E9-40DA-B393-2E10B8BBC060}" srcId="{F904F2BD-4D44-4547-8F87-2A51622838E5}" destId="{5C00E159-7964-4BB3-8BAC-AE52435C1AAA}" srcOrd="5" destOrd="0" parTransId="{974CEB33-650E-433F-9742-647E354E7AD2}" sibTransId="{DE754AD2-FD17-46A2-836D-62BA774F52E2}"/>
    <dgm:cxn modelId="{725EAB40-DC11-4AF9-AC46-1A9A591B57B2}" srcId="{F904F2BD-4D44-4547-8F87-2A51622838E5}" destId="{0A3E981B-CD56-4DBF-B366-12B2525A4273}" srcOrd="4" destOrd="0" parTransId="{D31BEEBB-2348-4132-8670-D392D900A781}" sibTransId="{05597435-4416-465A-92EB-94EF15B7DE68}"/>
    <dgm:cxn modelId="{BB32D168-BDF9-44C2-A474-81077C927542}" srcId="{F904F2BD-4D44-4547-8F87-2A51622838E5}" destId="{D2E9C7CC-BC0F-4202-A5E9-361798FC4CB7}" srcOrd="2" destOrd="0" parTransId="{DDC5C309-8B40-42F3-9F14-90B1DA566FB8}" sibTransId="{73A24520-2A57-40D3-B3AF-198154427A03}"/>
    <dgm:cxn modelId="{FEF4144C-4620-4992-A9BD-50166A0848CF}" srcId="{F904F2BD-4D44-4547-8F87-2A51622838E5}" destId="{B0636D8F-F08F-4563-964C-C5C5F63D870C}" srcOrd="1" destOrd="0" parTransId="{3A879B1D-248B-438B-A5E3-63226814DA70}" sibTransId="{A728B766-1192-4256-86BB-3A352E168CE0}"/>
    <dgm:cxn modelId="{31C65353-D967-4EFE-8876-1E3ED4C66C3C}" type="presOf" srcId="{D2E9C7CC-BC0F-4202-A5E9-361798FC4CB7}" destId="{56AC0B83-A43A-49D3-94BE-EBBD2BB21828}" srcOrd="0" destOrd="0" presId="urn:microsoft.com/office/officeart/2005/8/layout/vList3"/>
    <dgm:cxn modelId="{95EE2A78-1B73-4028-A322-A1ABB8344FEF}" type="presOf" srcId="{F904F2BD-4D44-4547-8F87-2A51622838E5}" destId="{87B912CF-8A25-464C-819B-3E112325EB47}" srcOrd="0" destOrd="0" presId="urn:microsoft.com/office/officeart/2005/8/layout/vList3"/>
    <dgm:cxn modelId="{23423A8F-7E96-4124-93A9-969AA65F2E2A}" type="presOf" srcId="{04B24143-6DB5-4B71-99F9-21BC0128439D}" destId="{2849CBD1-8304-450B-99E1-2FA854A6675A}" srcOrd="0" destOrd="0" presId="urn:microsoft.com/office/officeart/2005/8/layout/vList3"/>
    <dgm:cxn modelId="{E3417EBB-66D1-462B-A125-31A612FEA6BB}" type="presOf" srcId="{0A3E981B-CD56-4DBF-B366-12B2525A4273}" destId="{1A2CA2A7-6F97-4067-9EEB-54A789F4BEBC}" srcOrd="0" destOrd="0" presId="urn:microsoft.com/office/officeart/2005/8/layout/vList3"/>
    <dgm:cxn modelId="{2D0594C0-BBB6-4128-B98C-23BA342A0392}" type="presOf" srcId="{5C00E159-7964-4BB3-8BAC-AE52435C1AAA}" destId="{11381D71-1ADC-4671-90E6-214E49FF6B49}" srcOrd="0" destOrd="0" presId="urn:microsoft.com/office/officeart/2005/8/layout/vList3"/>
    <dgm:cxn modelId="{D9344DF9-7FB2-49C7-B080-920BB8250B31}" srcId="{F904F2BD-4D44-4547-8F87-2A51622838E5}" destId="{EB34AED4-C28A-445D-9E53-E574ACFB4A82}" srcOrd="3" destOrd="0" parTransId="{2D160B8C-5335-40FD-B823-1F95C0363110}" sibTransId="{05513B34-9BFB-481B-8754-F8B0982327E9}"/>
    <dgm:cxn modelId="{1B96EBFC-A746-49B5-B0AA-91D575FB8CED}" type="presOf" srcId="{EB34AED4-C28A-445D-9E53-E574ACFB4A82}" destId="{18C6DE31-A9B8-4597-ADAD-AF91DDF6130A}" srcOrd="0" destOrd="0" presId="urn:microsoft.com/office/officeart/2005/8/layout/vList3"/>
    <dgm:cxn modelId="{0B4E54FA-F9FF-4B63-ABF1-824661AEDB2F}" type="presParOf" srcId="{87B912CF-8A25-464C-819B-3E112325EB47}" destId="{1BB6B146-EEDC-4E3A-8A93-4582BE5F5FBC}" srcOrd="0" destOrd="0" presId="urn:microsoft.com/office/officeart/2005/8/layout/vList3"/>
    <dgm:cxn modelId="{91E64C81-4B2D-4E24-B72F-40D91B90B95B}" type="presParOf" srcId="{1BB6B146-EEDC-4E3A-8A93-4582BE5F5FBC}" destId="{94EC69CB-1F33-421C-945C-7129583DCDF3}" srcOrd="0" destOrd="0" presId="urn:microsoft.com/office/officeart/2005/8/layout/vList3"/>
    <dgm:cxn modelId="{C67BABCC-593E-41C1-AEDB-A09E0C58CAC4}" type="presParOf" srcId="{1BB6B146-EEDC-4E3A-8A93-4582BE5F5FBC}" destId="{467DDA02-6B00-4BE1-A9EC-B1F4E1D09DCF}" srcOrd="1" destOrd="0" presId="urn:microsoft.com/office/officeart/2005/8/layout/vList3"/>
    <dgm:cxn modelId="{ABE042C4-7A32-49CB-9D95-0D2C774921D8}" type="presParOf" srcId="{87B912CF-8A25-464C-819B-3E112325EB47}" destId="{C4E5BD5A-334E-41B7-93A0-75639DDF17E7}" srcOrd="1" destOrd="0" presId="urn:microsoft.com/office/officeart/2005/8/layout/vList3"/>
    <dgm:cxn modelId="{B9E13088-795C-440E-9B9A-869076D3B890}" type="presParOf" srcId="{87B912CF-8A25-464C-819B-3E112325EB47}" destId="{432F3D8B-4452-453A-A183-004B59CCCFA6}" srcOrd="2" destOrd="0" presId="urn:microsoft.com/office/officeart/2005/8/layout/vList3"/>
    <dgm:cxn modelId="{437AB1DC-1A99-402A-93F1-7624E3132E9E}" type="presParOf" srcId="{432F3D8B-4452-453A-A183-004B59CCCFA6}" destId="{AC874A2A-E0D4-4E0E-868B-EA36ED7670AF}" srcOrd="0" destOrd="0" presId="urn:microsoft.com/office/officeart/2005/8/layout/vList3"/>
    <dgm:cxn modelId="{E90D09F2-8DAA-47E1-8101-88180E46D058}" type="presParOf" srcId="{432F3D8B-4452-453A-A183-004B59CCCFA6}" destId="{99364335-225E-4895-ABD0-AFDF4924577F}" srcOrd="1" destOrd="0" presId="urn:microsoft.com/office/officeart/2005/8/layout/vList3"/>
    <dgm:cxn modelId="{BEB4AC29-2E84-4E0E-8947-A62EC5802F33}" type="presParOf" srcId="{87B912CF-8A25-464C-819B-3E112325EB47}" destId="{6875E4EC-3A5A-4A3C-B4A4-B302F2E673FA}" srcOrd="3" destOrd="0" presId="urn:microsoft.com/office/officeart/2005/8/layout/vList3"/>
    <dgm:cxn modelId="{9252B635-56D5-4F13-86E3-4A26A2EF6D36}" type="presParOf" srcId="{87B912CF-8A25-464C-819B-3E112325EB47}" destId="{AF880652-B15C-40D3-BA6C-1DE8AA9FCF58}" srcOrd="4" destOrd="0" presId="urn:microsoft.com/office/officeart/2005/8/layout/vList3"/>
    <dgm:cxn modelId="{D6EB7D36-D47D-4E9D-803E-5136AE2073BF}" type="presParOf" srcId="{AF880652-B15C-40D3-BA6C-1DE8AA9FCF58}" destId="{08B81743-86FE-48B9-A8B8-46DBF34352E7}" srcOrd="0" destOrd="0" presId="urn:microsoft.com/office/officeart/2005/8/layout/vList3"/>
    <dgm:cxn modelId="{24DBC045-6AD5-4B71-A076-02C11E80C27D}" type="presParOf" srcId="{AF880652-B15C-40D3-BA6C-1DE8AA9FCF58}" destId="{56AC0B83-A43A-49D3-94BE-EBBD2BB21828}" srcOrd="1" destOrd="0" presId="urn:microsoft.com/office/officeart/2005/8/layout/vList3"/>
    <dgm:cxn modelId="{4C69E552-E795-4D41-B9DD-06F2452EC2DA}" type="presParOf" srcId="{87B912CF-8A25-464C-819B-3E112325EB47}" destId="{AA912D0D-CFF9-49C6-AEC8-FE062319F1C9}" srcOrd="5" destOrd="0" presId="urn:microsoft.com/office/officeart/2005/8/layout/vList3"/>
    <dgm:cxn modelId="{AB94F770-7CCC-4626-817C-112C0D66931B}" type="presParOf" srcId="{87B912CF-8A25-464C-819B-3E112325EB47}" destId="{6120CE4A-3BCC-463A-96C8-74E30BCA2775}" srcOrd="6" destOrd="0" presId="urn:microsoft.com/office/officeart/2005/8/layout/vList3"/>
    <dgm:cxn modelId="{0A1F79BA-F679-4C25-A25C-6AA8EF5A4541}" type="presParOf" srcId="{6120CE4A-3BCC-463A-96C8-74E30BCA2775}" destId="{5889C4A4-AB83-4FA0-BE96-DC3B41F4DA4B}" srcOrd="0" destOrd="0" presId="urn:microsoft.com/office/officeart/2005/8/layout/vList3"/>
    <dgm:cxn modelId="{554F340C-4A26-4567-88AC-C42B75977BD9}" type="presParOf" srcId="{6120CE4A-3BCC-463A-96C8-74E30BCA2775}" destId="{18C6DE31-A9B8-4597-ADAD-AF91DDF6130A}" srcOrd="1" destOrd="0" presId="urn:microsoft.com/office/officeart/2005/8/layout/vList3"/>
    <dgm:cxn modelId="{0EA15E62-D850-4569-83A6-251FDAC44C4B}" type="presParOf" srcId="{87B912CF-8A25-464C-819B-3E112325EB47}" destId="{002C6246-2833-49E3-A3CC-AD63F8801A0D}" srcOrd="7" destOrd="0" presId="urn:microsoft.com/office/officeart/2005/8/layout/vList3"/>
    <dgm:cxn modelId="{D80936F6-16B3-4AF9-A859-0D72EFC8C882}" type="presParOf" srcId="{87B912CF-8A25-464C-819B-3E112325EB47}" destId="{E23C6929-B15B-4F60-98BE-F72A5BC6B3F7}" srcOrd="8" destOrd="0" presId="urn:microsoft.com/office/officeart/2005/8/layout/vList3"/>
    <dgm:cxn modelId="{CC7F62C8-7FF1-47AA-A6FC-04B0C6F3223C}" type="presParOf" srcId="{E23C6929-B15B-4F60-98BE-F72A5BC6B3F7}" destId="{2B48370D-2C3E-41DD-AB19-2B26B50933AC}" srcOrd="0" destOrd="0" presId="urn:microsoft.com/office/officeart/2005/8/layout/vList3"/>
    <dgm:cxn modelId="{0F0F9CD7-AA79-4BE7-B202-BAF5C66F33A6}" type="presParOf" srcId="{E23C6929-B15B-4F60-98BE-F72A5BC6B3F7}" destId="{1A2CA2A7-6F97-4067-9EEB-54A789F4BEBC}" srcOrd="1" destOrd="0" presId="urn:microsoft.com/office/officeart/2005/8/layout/vList3"/>
    <dgm:cxn modelId="{C0BA1396-BF11-4724-BFDF-DEB0FC48DCD3}" type="presParOf" srcId="{87B912CF-8A25-464C-819B-3E112325EB47}" destId="{733B1A2D-A39D-4635-9A55-0FD24FA4AF14}" srcOrd="9" destOrd="0" presId="urn:microsoft.com/office/officeart/2005/8/layout/vList3"/>
    <dgm:cxn modelId="{DC551277-0D3E-4E65-A49E-5FFE3342629D}" type="presParOf" srcId="{87B912CF-8A25-464C-819B-3E112325EB47}" destId="{02437AC6-1B9D-4BA3-9EE1-9C278E1D03BE}" srcOrd="10" destOrd="0" presId="urn:microsoft.com/office/officeart/2005/8/layout/vList3"/>
    <dgm:cxn modelId="{4523E27C-B0F2-43DD-BF14-777C99AAD66F}" type="presParOf" srcId="{02437AC6-1B9D-4BA3-9EE1-9C278E1D03BE}" destId="{9CF808A2-BE53-47C6-A891-B0C209178EEB}" srcOrd="0" destOrd="0" presId="urn:microsoft.com/office/officeart/2005/8/layout/vList3"/>
    <dgm:cxn modelId="{CD18B4A5-EE2C-46A8-8304-8E09E72B6D20}" type="presParOf" srcId="{02437AC6-1B9D-4BA3-9EE1-9C278E1D03BE}" destId="{11381D71-1ADC-4671-90E6-214E49FF6B49}" srcOrd="1" destOrd="0" presId="urn:microsoft.com/office/officeart/2005/8/layout/vList3"/>
    <dgm:cxn modelId="{EAFCE2E8-35FF-4B32-8413-C1CEA9574D70}" type="presParOf" srcId="{87B912CF-8A25-464C-819B-3E112325EB47}" destId="{449043A2-2DD5-4322-95EE-F58DB1C7BF03}" srcOrd="11" destOrd="0" presId="urn:microsoft.com/office/officeart/2005/8/layout/vList3"/>
    <dgm:cxn modelId="{D1910B5A-1E7B-45A0-A022-2CC9D28FAED1}" type="presParOf" srcId="{87B912CF-8A25-464C-819B-3E112325EB47}" destId="{7F34ADDD-B1D2-4D73-A742-999E8F292CC9}" srcOrd="12" destOrd="0" presId="urn:microsoft.com/office/officeart/2005/8/layout/vList3"/>
    <dgm:cxn modelId="{325F9CAB-BAC5-4763-AD71-74EC10C39240}" type="presParOf" srcId="{7F34ADDD-B1D2-4D73-A742-999E8F292CC9}" destId="{3D49FB70-3EC0-438A-B1BA-55F9985C2F46}" srcOrd="0" destOrd="0" presId="urn:microsoft.com/office/officeart/2005/8/layout/vList3"/>
    <dgm:cxn modelId="{CFACFBC3-A455-49AB-82F2-518F44506F08}" type="presParOf" srcId="{7F34ADDD-B1D2-4D73-A742-999E8F292CC9}" destId="{2849CBD1-8304-450B-99E1-2FA854A6675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DDA02-6B00-4BE1-A9EC-B1F4E1D09DCF}">
      <dsp:nvSpPr>
        <dsp:cNvPr id="0" name=""/>
        <dsp:cNvSpPr/>
      </dsp:nvSpPr>
      <dsp:spPr>
        <a:xfrm rot="10800000">
          <a:off x="1451511" y="2202"/>
          <a:ext cx="5117973" cy="6495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452"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Importing packages</a:t>
          </a:r>
        </a:p>
      </dsp:txBody>
      <dsp:txXfrm rot="10800000">
        <a:off x="1613909" y="2202"/>
        <a:ext cx="4955575" cy="649592"/>
      </dsp:txXfrm>
    </dsp:sp>
    <dsp:sp modelId="{94EC69CB-1F33-421C-945C-7129583DCDF3}">
      <dsp:nvSpPr>
        <dsp:cNvPr id="0" name=""/>
        <dsp:cNvSpPr/>
      </dsp:nvSpPr>
      <dsp:spPr>
        <a:xfrm>
          <a:off x="1126715" y="2202"/>
          <a:ext cx="649592" cy="6495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364335-225E-4895-ABD0-AFDF4924577F}">
      <dsp:nvSpPr>
        <dsp:cNvPr id="0" name=""/>
        <dsp:cNvSpPr/>
      </dsp:nvSpPr>
      <dsp:spPr>
        <a:xfrm rot="10800000">
          <a:off x="1451511" y="845702"/>
          <a:ext cx="5117973" cy="6495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452"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Loading datasets</a:t>
          </a:r>
        </a:p>
      </dsp:txBody>
      <dsp:txXfrm rot="10800000">
        <a:off x="1613909" y="845702"/>
        <a:ext cx="4955575" cy="649592"/>
      </dsp:txXfrm>
    </dsp:sp>
    <dsp:sp modelId="{AC874A2A-E0D4-4E0E-868B-EA36ED7670AF}">
      <dsp:nvSpPr>
        <dsp:cNvPr id="0" name=""/>
        <dsp:cNvSpPr/>
      </dsp:nvSpPr>
      <dsp:spPr>
        <a:xfrm>
          <a:off x="1126715" y="845702"/>
          <a:ext cx="649592" cy="6495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AC0B83-A43A-49D3-94BE-EBBD2BB21828}">
      <dsp:nvSpPr>
        <dsp:cNvPr id="0" name=""/>
        <dsp:cNvSpPr/>
      </dsp:nvSpPr>
      <dsp:spPr>
        <a:xfrm rot="10800000">
          <a:off x="1451511" y="1698531"/>
          <a:ext cx="5117973" cy="6495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452"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Data preprocessing</a:t>
          </a:r>
        </a:p>
      </dsp:txBody>
      <dsp:txXfrm rot="10800000">
        <a:off x="1613909" y="1698531"/>
        <a:ext cx="4955575" cy="649592"/>
      </dsp:txXfrm>
    </dsp:sp>
    <dsp:sp modelId="{08B81743-86FE-48B9-A8B8-46DBF34352E7}">
      <dsp:nvSpPr>
        <dsp:cNvPr id="0" name=""/>
        <dsp:cNvSpPr/>
      </dsp:nvSpPr>
      <dsp:spPr>
        <a:xfrm>
          <a:off x="1126715" y="1689203"/>
          <a:ext cx="649592" cy="6495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C6DE31-A9B8-4597-ADAD-AF91DDF6130A}">
      <dsp:nvSpPr>
        <dsp:cNvPr id="0" name=""/>
        <dsp:cNvSpPr/>
      </dsp:nvSpPr>
      <dsp:spPr>
        <a:xfrm rot="10800000">
          <a:off x="1451511" y="2532703"/>
          <a:ext cx="5117973" cy="6495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452"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Exploratory data analysis  </a:t>
          </a:r>
        </a:p>
      </dsp:txBody>
      <dsp:txXfrm rot="10800000">
        <a:off x="1613909" y="2532703"/>
        <a:ext cx="4955575" cy="649592"/>
      </dsp:txXfrm>
    </dsp:sp>
    <dsp:sp modelId="{5889C4A4-AB83-4FA0-BE96-DC3B41F4DA4B}">
      <dsp:nvSpPr>
        <dsp:cNvPr id="0" name=""/>
        <dsp:cNvSpPr/>
      </dsp:nvSpPr>
      <dsp:spPr>
        <a:xfrm>
          <a:off x="1126715" y="2532703"/>
          <a:ext cx="649592" cy="6495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2CA2A7-6F97-4067-9EEB-54A789F4BEBC}">
      <dsp:nvSpPr>
        <dsp:cNvPr id="0" name=""/>
        <dsp:cNvSpPr/>
      </dsp:nvSpPr>
      <dsp:spPr>
        <a:xfrm rot="10800000">
          <a:off x="1451511" y="3376204"/>
          <a:ext cx="5117973" cy="6495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452"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Splitting of dataset into training and testing data set</a:t>
          </a:r>
        </a:p>
      </dsp:txBody>
      <dsp:txXfrm rot="10800000">
        <a:off x="1613909" y="3376204"/>
        <a:ext cx="4955575" cy="649592"/>
      </dsp:txXfrm>
    </dsp:sp>
    <dsp:sp modelId="{2B48370D-2C3E-41DD-AB19-2B26B50933AC}">
      <dsp:nvSpPr>
        <dsp:cNvPr id="0" name=""/>
        <dsp:cNvSpPr/>
      </dsp:nvSpPr>
      <dsp:spPr>
        <a:xfrm>
          <a:off x="1126715" y="3376204"/>
          <a:ext cx="649592" cy="6495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381D71-1ADC-4671-90E6-214E49FF6B49}">
      <dsp:nvSpPr>
        <dsp:cNvPr id="0" name=""/>
        <dsp:cNvSpPr/>
      </dsp:nvSpPr>
      <dsp:spPr>
        <a:xfrm rot="10800000">
          <a:off x="1451511" y="4219704"/>
          <a:ext cx="5117973" cy="6495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452"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Building model with the training and testing data set</a:t>
          </a:r>
        </a:p>
      </dsp:txBody>
      <dsp:txXfrm rot="10800000">
        <a:off x="1613909" y="4219704"/>
        <a:ext cx="4955575" cy="649592"/>
      </dsp:txXfrm>
    </dsp:sp>
    <dsp:sp modelId="{9CF808A2-BE53-47C6-A891-B0C209178EEB}">
      <dsp:nvSpPr>
        <dsp:cNvPr id="0" name=""/>
        <dsp:cNvSpPr/>
      </dsp:nvSpPr>
      <dsp:spPr>
        <a:xfrm>
          <a:off x="1126715" y="4219704"/>
          <a:ext cx="649592" cy="6495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9CBD1-8304-450B-99E1-2FA854A6675A}">
      <dsp:nvSpPr>
        <dsp:cNvPr id="0" name=""/>
        <dsp:cNvSpPr/>
      </dsp:nvSpPr>
      <dsp:spPr>
        <a:xfrm rot="10800000">
          <a:off x="1451511" y="5063205"/>
          <a:ext cx="5117973" cy="6495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452"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Calculating accuracy </a:t>
          </a:r>
        </a:p>
      </dsp:txBody>
      <dsp:txXfrm rot="10800000">
        <a:off x="1613909" y="5063205"/>
        <a:ext cx="4955575" cy="649592"/>
      </dsp:txXfrm>
    </dsp:sp>
    <dsp:sp modelId="{3D49FB70-3EC0-438A-B1BA-55F9985C2F46}">
      <dsp:nvSpPr>
        <dsp:cNvPr id="0" name=""/>
        <dsp:cNvSpPr/>
      </dsp:nvSpPr>
      <dsp:spPr>
        <a:xfrm>
          <a:off x="1126715" y="5063205"/>
          <a:ext cx="649592" cy="649592"/>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360" y="1121879"/>
            <a:ext cx="6857280" cy="2387771"/>
          </a:xfrm>
        </p:spPr>
        <p:txBody>
          <a:bodyPr anchor="b"/>
          <a:lstStyle>
            <a:lvl1pPr algn="ctr">
              <a:defRPr sz="5443"/>
            </a:lvl1pPr>
          </a:lstStyle>
          <a:p>
            <a:r>
              <a:rPr lang="en-US"/>
              <a:t>Click to edit Master title style</a:t>
            </a:r>
            <a:endParaRPr lang="en-IN"/>
          </a:p>
        </p:txBody>
      </p:sp>
      <p:sp>
        <p:nvSpPr>
          <p:cNvPr id="3" name="Subtitle 2"/>
          <p:cNvSpPr>
            <a:spLocks noGrp="1"/>
          </p:cNvSpPr>
          <p:nvPr>
            <p:ph type="subTitle" idx="1"/>
          </p:nvPr>
        </p:nvSpPr>
        <p:spPr>
          <a:xfrm>
            <a:off x="1143360" y="3601819"/>
            <a:ext cx="6857280" cy="1656174"/>
          </a:xfrm>
        </p:spPr>
        <p:txBody>
          <a:bodyPr/>
          <a:lstStyle>
            <a:lvl1pPr marL="0" indent="0" algn="ctr">
              <a:buNone/>
              <a:defRPr sz="2177"/>
            </a:lvl1pPr>
            <a:lvl2pPr marL="414726" indent="0" algn="ctr">
              <a:buNone/>
              <a:defRPr sz="1814"/>
            </a:lvl2pPr>
            <a:lvl3pPr marL="829452" indent="0" algn="ctr">
              <a:buNone/>
              <a:defRPr sz="1633"/>
            </a:lvl3pPr>
            <a:lvl4pPr marL="1244178" indent="0" algn="ctr">
              <a:buNone/>
              <a:defRPr sz="1451"/>
            </a:lvl4pPr>
            <a:lvl5pPr marL="1658904" indent="0" algn="ctr">
              <a:buNone/>
              <a:defRPr sz="1451"/>
            </a:lvl5pPr>
            <a:lvl6pPr marL="2073631" indent="0" algn="ctr">
              <a:buNone/>
              <a:defRPr sz="1451"/>
            </a:lvl6pPr>
            <a:lvl7pPr marL="2488357" indent="0" algn="ctr">
              <a:buNone/>
              <a:defRPr sz="1451"/>
            </a:lvl7pPr>
            <a:lvl8pPr marL="2903083" indent="0" algn="ctr">
              <a:buNone/>
              <a:defRPr sz="1451"/>
            </a:lvl8pPr>
            <a:lvl9pPr marL="3317809" indent="0" algn="ctr">
              <a:buNone/>
              <a:defRPr sz="1451"/>
            </a:lvl9pPr>
          </a:lstStyle>
          <a:p>
            <a:r>
              <a:rPr lang="en-US"/>
              <a:t>Click to edit Master subtitle style</a:t>
            </a:r>
            <a:endParaRPr lang="en-IN"/>
          </a:p>
        </p:txBody>
      </p:sp>
      <p:sp>
        <p:nvSpPr>
          <p:cNvPr id="4" name="Rectangle 4">
            <a:extLst>
              <a:ext uri="{FF2B5EF4-FFF2-40B4-BE49-F238E27FC236}">
                <a16:creationId xmlns:a16="http://schemas.microsoft.com/office/drawing/2014/main" id="{4F280F1E-6016-40B8-BE26-B8092610D07F}"/>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6E44F4C-082B-40C5-9107-FDA070866690}"/>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07409CA-C93A-4224-B14C-2E6AF6B35441}"/>
              </a:ext>
            </a:extLst>
          </p:cNvPr>
          <p:cNvSpPr>
            <a:spLocks noGrp="1" noChangeArrowheads="1"/>
          </p:cNvSpPr>
          <p:nvPr>
            <p:ph type="sldNum" idx="12"/>
          </p:nvPr>
        </p:nvSpPr>
        <p:spPr>
          <a:ln/>
        </p:spPr>
        <p:txBody>
          <a:bodyPr/>
          <a:lstStyle>
            <a:lvl1pPr>
              <a:defRPr/>
            </a:lvl1pPr>
          </a:lstStyle>
          <a:p>
            <a:fld id="{AABCAD0F-DFF7-4CA9-B598-E2D5B9163C20}" type="slidenum">
              <a:rPr lang="en-US" altLang="en-US" smtClean="0"/>
              <a:pPr/>
              <a:t>‹#›</a:t>
            </a:fld>
            <a:endParaRPr lang="en-US" altLang="en-US"/>
          </a:p>
        </p:txBody>
      </p:sp>
    </p:spTree>
    <p:extLst>
      <p:ext uri="{BB962C8B-B14F-4D97-AF65-F5344CB8AC3E}">
        <p14:creationId xmlns:p14="http://schemas.microsoft.com/office/powerpoint/2010/main" val="3130994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F23E2DE3-77AC-4AB6-AE01-736791D9216F}"/>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8BF3EAF-45EC-46E0-AD2E-13951D34DF55}"/>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E3A93D5-0CED-4099-AB92-D5FC93275066}"/>
              </a:ext>
            </a:extLst>
          </p:cNvPr>
          <p:cNvSpPr>
            <a:spLocks noGrp="1" noChangeArrowheads="1"/>
          </p:cNvSpPr>
          <p:nvPr>
            <p:ph type="sldNum" idx="12"/>
          </p:nvPr>
        </p:nvSpPr>
        <p:spPr>
          <a:ln/>
        </p:spPr>
        <p:txBody>
          <a:bodyPr/>
          <a:lstStyle>
            <a:lvl1pPr>
              <a:defRPr/>
            </a:lvl1pPr>
          </a:lstStyle>
          <a:p>
            <a:fld id="{5E006F32-708F-49B5-AED3-53B82DF6DDC4}" type="slidenum">
              <a:rPr lang="en-US" altLang="en-US" smtClean="0"/>
              <a:pPr/>
              <a:t>‹#›</a:t>
            </a:fld>
            <a:endParaRPr lang="en-US" altLang="en-US"/>
          </a:p>
        </p:txBody>
      </p:sp>
    </p:spTree>
    <p:extLst>
      <p:ext uri="{BB962C8B-B14F-4D97-AF65-F5344CB8AC3E}">
        <p14:creationId xmlns:p14="http://schemas.microsoft.com/office/powerpoint/2010/main" val="1767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5440" y="273629"/>
            <a:ext cx="2054880" cy="530407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6480" y="273629"/>
            <a:ext cx="6030720" cy="53040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813BE90C-8B3E-47A8-B045-B85FC635B50B}"/>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FCDF8A3-0600-4745-8C48-4CEE7546EA48}"/>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F84F9BE-4C66-414B-A291-53C0CDAA964C}"/>
              </a:ext>
            </a:extLst>
          </p:cNvPr>
          <p:cNvSpPr>
            <a:spLocks noGrp="1" noChangeArrowheads="1"/>
          </p:cNvSpPr>
          <p:nvPr>
            <p:ph type="sldNum" idx="12"/>
          </p:nvPr>
        </p:nvSpPr>
        <p:spPr>
          <a:ln/>
        </p:spPr>
        <p:txBody>
          <a:bodyPr/>
          <a:lstStyle>
            <a:lvl1pPr>
              <a:defRPr/>
            </a:lvl1pPr>
          </a:lstStyle>
          <a:p>
            <a:fld id="{583D1266-043C-4003-8451-2E527947735B}" type="slidenum">
              <a:rPr lang="en-US" altLang="en-US" smtClean="0"/>
              <a:pPr/>
              <a:t>‹#›</a:t>
            </a:fld>
            <a:endParaRPr lang="en-US" altLang="en-US"/>
          </a:p>
        </p:txBody>
      </p:sp>
    </p:spTree>
    <p:extLst>
      <p:ext uri="{BB962C8B-B14F-4D97-AF65-F5344CB8AC3E}">
        <p14:creationId xmlns:p14="http://schemas.microsoft.com/office/powerpoint/2010/main" val="394156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25A465A9-9A32-46E3-82E9-80B6338BC3C2}"/>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D2D7807-70B1-41F3-82D5-E332B1E7D602}"/>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0068DE1-5E6E-4A40-BDFE-CA332E3D7A01}"/>
              </a:ext>
            </a:extLst>
          </p:cNvPr>
          <p:cNvSpPr>
            <a:spLocks noGrp="1" noChangeArrowheads="1"/>
          </p:cNvSpPr>
          <p:nvPr>
            <p:ph type="sldNum" idx="12"/>
          </p:nvPr>
        </p:nvSpPr>
        <p:spPr>
          <a:ln/>
        </p:spPr>
        <p:txBody>
          <a:bodyPr/>
          <a:lstStyle>
            <a:lvl1pPr>
              <a:defRPr/>
            </a:lvl1pPr>
          </a:lstStyle>
          <a:p>
            <a:fld id="{D3CA00F8-007F-45C6-85FD-ECFA250F2212}" type="slidenum">
              <a:rPr lang="en-US" altLang="en-US" smtClean="0"/>
              <a:pPr/>
              <a:t>‹#›</a:t>
            </a:fld>
            <a:endParaRPr lang="en-US" altLang="en-US"/>
          </a:p>
        </p:txBody>
      </p:sp>
    </p:spTree>
    <p:extLst>
      <p:ext uri="{BB962C8B-B14F-4D97-AF65-F5344CB8AC3E}">
        <p14:creationId xmlns:p14="http://schemas.microsoft.com/office/powerpoint/2010/main" val="343179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521" y="1709460"/>
            <a:ext cx="7886880" cy="2852939"/>
          </a:xfrm>
        </p:spPr>
        <p:txBody>
          <a:bodyPr anchor="b"/>
          <a:lstStyle>
            <a:lvl1pPr>
              <a:defRPr sz="5443"/>
            </a:lvl1pPr>
          </a:lstStyle>
          <a:p>
            <a:r>
              <a:rPr lang="en-US"/>
              <a:t>Click to edit Master title style</a:t>
            </a:r>
            <a:endParaRPr lang="en-IN"/>
          </a:p>
        </p:txBody>
      </p:sp>
      <p:sp>
        <p:nvSpPr>
          <p:cNvPr id="3" name="Text Placeholder 2"/>
          <p:cNvSpPr>
            <a:spLocks noGrp="1"/>
          </p:cNvSpPr>
          <p:nvPr>
            <p:ph type="body" idx="1"/>
          </p:nvPr>
        </p:nvSpPr>
        <p:spPr>
          <a:xfrm>
            <a:off x="623521" y="4589763"/>
            <a:ext cx="7886880" cy="1499197"/>
          </a:xfrm>
        </p:spPr>
        <p:txBody>
          <a:bodyPr/>
          <a:lstStyle>
            <a:lvl1pPr marL="0" indent="0">
              <a:buNone/>
              <a:defRPr sz="2177"/>
            </a:lvl1pPr>
            <a:lvl2pPr marL="414726" indent="0">
              <a:buNone/>
              <a:defRPr sz="1814"/>
            </a:lvl2pPr>
            <a:lvl3pPr marL="829452" indent="0">
              <a:buNone/>
              <a:defRPr sz="1633"/>
            </a:lvl3pPr>
            <a:lvl4pPr marL="1244178" indent="0">
              <a:buNone/>
              <a:defRPr sz="1451"/>
            </a:lvl4pPr>
            <a:lvl5pPr marL="1658904" indent="0">
              <a:buNone/>
              <a:defRPr sz="1451"/>
            </a:lvl5pPr>
            <a:lvl6pPr marL="2073631" indent="0">
              <a:buNone/>
              <a:defRPr sz="1451"/>
            </a:lvl6pPr>
            <a:lvl7pPr marL="2488357" indent="0">
              <a:buNone/>
              <a:defRPr sz="1451"/>
            </a:lvl7pPr>
            <a:lvl8pPr marL="2903083" indent="0">
              <a:buNone/>
              <a:defRPr sz="1451"/>
            </a:lvl8pPr>
            <a:lvl9pPr marL="3317809" indent="0">
              <a:buNone/>
              <a:defRPr sz="1451"/>
            </a:lvl9pPr>
          </a:lstStyle>
          <a:p>
            <a:pPr lvl="0"/>
            <a:r>
              <a:rPr lang="en-US"/>
              <a:t>Click to edit Master text styles</a:t>
            </a:r>
          </a:p>
        </p:txBody>
      </p:sp>
      <p:sp>
        <p:nvSpPr>
          <p:cNvPr id="4" name="Rectangle 4">
            <a:extLst>
              <a:ext uri="{FF2B5EF4-FFF2-40B4-BE49-F238E27FC236}">
                <a16:creationId xmlns:a16="http://schemas.microsoft.com/office/drawing/2014/main" id="{C12ACDF5-698C-4090-8064-56F6E0BB46A9}"/>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A6FF4-3D65-448C-9C5E-BC4D1056CD42}"/>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BF7DEBE-E514-4038-BFEB-3020FF3CADC4}"/>
              </a:ext>
            </a:extLst>
          </p:cNvPr>
          <p:cNvSpPr>
            <a:spLocks noGrp="1" noChangeArrowheads="1"/>
          </p:cNvSpPr>
          <p:nvPr>
            <p:ph type="sldNum" idx="12"/>
          </p:nvPr>
        </p:nvSpPr>
        <p:spPr>
          <a:ln/>
        </p:spPr>
        <p:txBody>
          <a:bodyPr/>
          <a:lstStyle>
            <a:lvl1pPr>
              <a:defRPr/>
            </a:lvl1pPr>
          </a:lstStyle>
          <a:p>
            <a:fld id="{5C5EBD3E-6B19-4E11-9FBC-7A328CD47897}" type="slidenum">
              <a:rPr lang="en-US" altLang="en-US" smtClean="0"/>
              <a:pPr/>
              <a:t>‹#›</a:t>
            </a:fld>
            <a:endParaRPr lang="en-US" altLang="en-US"/>
          </a:p>
        </p:txBody>
      </p:sp>
    </p:spTree>
    <p:extLst>
      <p:ext uri="{BB962C8B-B14F-4D97-AF65-F5344CB8AC3E}">
        <p14:creationId xmlns:p14="http://schemas.microsoft.com/office/powerpoint/2010/main" val="381628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6480" y="1604329"/>
            <a:ext cx="4042080" cy="3973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36800" y="1604329"/>
            <a:ext cx="4043520" cy="3973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D27E389B-3AB2-476A-B204-A6633FF5ABD9}"/>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93DCCFC-34AD-4B0A-8358-BE397264BDBF}"/>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8E9DAA-3A93-42A1-B59C-CD4AD852E0BA}"/>
              </a:ext>
            </a:extLst>
          </p:cNvPr>
          <p:cNvSpPr>
            <a:spLocks noGrp="1" noChangeArrowheads="1"/>
          </p:cNvSpPr>
          <p:nvPr>
            <p:ph type="sldNum" idx="12"/>
          </p:nvPr>
        </p:nvSpPr>
        <p:spPr>
          <a:ln/>
        </p:spPr>
        <p:txBody>
          <a:bodyPr/>
          <a:lstStyle>
            <a:lvl1pPr>
              <a:defRPr/>
            </a:lvl1pPr>
          </a:lstStyle>
          <a:p>
            <a:fld id="{5244F865-4C22-40D6-B8E5-AB28EDBC5B68}" type="slidenum">
              <a:rPr lang="en-US" altLang="en-US" smtClean="0"/>
              <a:pPr/>
              <a:t>‹#›</a:t>
            </a:fld>
            <a:endParaRPr lang="en-US" altLang="en-US"/>
          </a:p>
        </p:txBody>
      </p:sp>
    </p:spTree>
    <p:extLst>
      <p:ext uri="{BB962C8B-B14F-4D97-AF65-F5344CB8AC3E}">
        <p14:creationId xmlns:p14="http://schemas.microsoft.com/office/powerpoint/2010/main" val="77366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81" y="365798"/>
            <a:ext cx="7886880" cy="1324939"/>
          </a:xfrm>
        </p:spPr>
        <p:txBody>
          <a:bodyPr/>
          <a:lstStyle/>
          <a:p>
            <a:r>
              <a:rPr lang="en-US"/>
              <a:t>Click to edit Master title style</a:t>
            </a:r>
            <a:endParaRPr lang="en-IN"/>
          </a:p>
        </p:txBody>
      </p:sp>
      <p:sp>
        <p:nvSpPr>
          <p:cNvPr id="3" name="Text Placeholder 2"/>
          <p:cNvSpPr>
            <a:spLocks noGrp="1"/>
          </p:cNvSpPr>
          <p:nvPr>
            <p:ph type="body" idx="1"/>
          </p:nvPr>
        </p:nvSpPr>
        <p:spPr>
          <a:xfrm>
            <a:off x="629280" y="1680657"/>
            <a:ext cx="386928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Click to edit Master text styles</a:t>
            </a:r>
          </a:p>
        </p:txBody>
      </p:sp>
      <p:sp>
        <p:nvSpPr>
          <p:cNvPr id="4" name="Content Placeholder 3"/>
          <p:cNvSpPr>
            <a:spLocks noGrp="1"/>
          </p:cNvSpPr>
          <p:nvPr>
            <p:ph sz="half" idx="2"/>
          </p:nvPr>
        </p:nvSpPr>
        <p:spPr>
          <a:xfrm>
            <a:off x="629280" y="2504424"/>
            <a:ext cx="3869280"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600" y="1680657"/>
            <a:ext cx="388656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Click to edit Master text styles</a:t>
            </a:r>
          </a:p>
        </p:txBody>
      </p:sp>
      <p:sp>
        <p:nvSpPr>
          <p:cNvPr id="6" name="Content Placeholder 5"/>
          <p:cNvSpPr>
            <a:spLocks noGrp="1"/>
          </p:cNvSpPr>
          <p:nvPr>
            <p:ph sz="quarter" idx="4"/>
          </p:nvPr>
        </p:nvSpPr>
        <p:spPr>
          <a:xfrm>
            <a:off x="4629600" y="2504424"/>
            <a:ext cx="3886560"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23821032-7F70-4585-8986-26E653D05743}"/>
              </a:ext>
            </a:extLst>
          </p:cNvPr>
          <p:cNvSpPr>
            <a:spLocks noGrp="1" noChangeArrowheads="1"/>
          </p:cNvSpPr>
          <p:nvPr>
            <p:ph type="dt"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C3825B3-58E9-444A-BDBE-0C45E1F187DA}"/>
              </a:ext>
            </a:extLst>
          </p:cNvPr>
          <p:cNvSpPr>
            <a:spLocks noGrp="1" noChangeArrowheads="1"/>
          </p:cNvSpPr>
          <p:nvPr>
            <p:ph type="ft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6AE5EF3-27FF-4FFF-B84A-19C1DC88D734}"/>
              </a:ext>
            </a:extLst>
          </p:cNvPr>
          <p:cNvSpPr>
            <a:spLocks noGrp="1" noChangeArrowheads="1"/>
          </p:cNvSpPr>
          <p:nvPr>
            <p:ph type="sldNum" idx="12"/>
          </p:nvPr>
        </p:nvSpPr>
        <p:spPr>
          <a:ln/>
        </p:spPr>
        <p:txBody>
          <a:bodyPr/>
          <a:lstStyle>
            <a:lvl1pPr>
              <a:defRPr/>
            </a:lvl1pPr>
          </a:lstStyle>
          <a:p>
            <a:fld id="{5244F865-4C22-40D6-B8E5-AB28EDBC5B68}" type="slidenum">
              <a:rPr lang="en-US" altLang="en-US" smtClean="0"/>
              <a:pPr/>
              <a:t>‹#›</a:t>
            </a:fld>
            <a:endParaRPr lang="en-US" altLang="en-US"/>
          </a:p>
        </p:txBody>
      </p:sp>
    </p:spTree>
    <p:extLst>
      <p:ext uri="{BB962C8B-B14F-4D97-AF65-F5344CB8AC3E}">
        <p14:creationId xmlns:p14="http://schemas.microsoft.com/office/powerpoint/2010/main" val="297645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94F1C5B7-D4AD-4941-B30D-0A0708E5D673}"/>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BEE09F0-F209-49E2-857E-81AB5751E9A7}"/>
              </a:ext>
            </a:extLst>
          </p:cNvPr>
          <p:cNvSpPr>
            <a:spLocks noGrp="1" noChangeArrowheads="1"/>
          </p:cNvSpPr>
          <p:nvPr>
            <p:ph type="ft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64351AF-B1F0-42AD-8C1F-EBC470928FEA}"/>
              </a:ext>
            </a:extLst>
          </p:cNvPr>
          <p:cNvSpPr>
            <a:spLocks noGrp="1" noChangeArrowheads="1"/>
          </p:cNvSpPr>
          <p:nvPr>
            <p:ph type="sldNum" idx="12"/>
          </p:nvPr>
        </p:nvSpPr>
        <p:spPr>
          <a:ln/>
        </p:spPr>
        <p:txBody>
          <a:bodyPr/>
          <a:lstStyle>
            <a:lvl1pPr>
              <a:defRPr/>
            </a:lvl1pPr>
          </a:lstStyle>
          <a:p>
            <a:fld id="{912CD5D3-9452-430A-8947-E845D0147A57}" type="slidenum">
              <a:rPr lang="en-US" altLang="en-US" smtClean="0"/>
              <a:pPr/>
              <a:t>‹#›</a:t>
            </a:fld>
            <a:endParaRPr lang="en-US" altLang="en-US"/>
          </a:p>
        </p:txBody>
      </p:sp>
    </p:spTree>
    <p:extLst>
      <p:ext uri="{BB962C8B-B14F-4D97-AF65-F5344CB8AC3E}">
        <p14:creationId xmlns:p14="http://schemas.microsoft.com/office/powerpoint/2010/main" val="2047627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72BAFEF-903D-4ACA-9840-8E8F0B84AB25}"/>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8AFEE0B-680A-4DDB-A4EF-9BB3248FCDE1}"/>
              </a:ext>
            </a:extLst>
          </p:cNvPr>
          <p:cNvSpPr>
            <a:spLocks noGrp="1" noChangeArrowheads="1"/>
          </p:cNvSpPr>
          <p:nvPr>
            <p:ph type="ft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E4FE860-8997-4D6C-8734-675A1AD53FEA}"/>
              </a:ext>
            </a:extLst>
          </p:cNvPr>
          <p:cNvSpPr>
            <a:spLocks noGrp="1" noChangeArrowheads="1"/>
          </p:cNvSpPr>
          <p:nvPr>
            <p:ph type="sldNum" idx="12"/>
          </p:nvPr>
        </p:nvSpPr>
        <p:spPr>
          <a:ln/>
        </p:spPr>
        <p:txBody>
          <a:bodyPr/>
          <a:lstStyle>
            <a:lvl1pPr>
              <a:defRPr/>
            </a:lvl1pPr>
          </a:lstStyle>
          <a:p>
            <a:fld id="{8B837984-A264-4C47-A7A7-86F43D1C6C73}" type="slidenum">
              <a:rPr lang="en-US" altLang="en-US" smtClean="0"/>
              <a:pPr/>
              <a:t>‹#›</a:t>
            </a:fld>
            <a:endParaRPr lang="en-US" altLang="en-US"/>
          </a:p>
        </p:txBody>
      </p:sp>
    </p:spTree>
    <p:extLst>
      <p:ext uri="{BB962C8B-B14F-4D97-AF65-F5344CB8AC3E}">
        <p14:creationId xmlns:p14="http://schemas.microsoft.com/office/powerpoint/2010/main" val="908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80" y="456528"/>
            <a:ext cx="2949120" cy="1601448"/>
          </a:xfrm>
        </p:spPr>
        <p:txBody>
          <a:bodyPr anchor="b"/>
          <a:lstStyle>
            <a:lvl1pPr>
              <a:defRPr sz="2903"/>
            </a:lvl1pPr>
          </a:lstStyle>
          <a:p>
            <a:r>
              <a:rPr lang="en-US"/>
              <a:t>Click to edit Master title style</a:t>
            </a:r>
            <a:endParaRPr lang="en-IN"/>
          </a:p>
        </p:txBody>
      </p:sp>
      <p:sp>
        <p:nvSpPr>
          <p:cNvPr id="3" name="Content Placeholder 2"/>
          <p:cNvSpPr>
            <a:spLocks noGrp="1"/>
          </p:cNvSpPr>
          <p:nvPr>
            <p:ph idx="1"/>
          </p:nvPr>
        </p:nvSpPr>
        <p:spPr>
          <a:xfrm>
            <a:off x="3888000" y="987944"/>
            <a:ext cx="462816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Click to edit Master text styles</a:t>
            </a:r>
          </a:p>
        </p:txBody>
      </p:sp>
      <p:sp>
        <p:nvSpPr>
          <p:cNvPr id="5" name="Rectangle 4">
            <a:extLst>
              <a:ext uri="{FF2B5EF4-FFF2-40B4-BE49-F238E27FC236}">
                <a16:creationId xmlns:a16="http://schemas.microsoft.com/office/drawing/2014/main" id="{68C9B950-6C87-485C-A3A4-D7A07E30F46F}"/>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706D28-57C2-496B-8FC7-B3754B32750C}"/>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EAD99BD-C9C8-43B5-A627-DF4B3EC17C8E}"/>
              </a:ext>
            </a:extLst>
          </p:cNvPr>
          <p:cNvSpPr>
            <a:spLocks noGrp="1" noChangeArrowheads="1"/>
          </p:cNvSpPr>
          <p:nvPr>
            <p:ph type="sldNum" idx="12"/>
          </p:nvPr>
        </p:nvSpPr>
        <p:spPr>
          <a:ln/>
        </p:spPr>
        <p:txBody>
          <a:bodyPr/>
          <a:lstStyle>
            <a:lvl1pPr>
              <a:defRPr/>
            </a:lvl1pPr>
          </a:lstStyle>
          <a:p>
            <a:fld id="{1D6F2759-0EC7-4F12-B9BF-047B30F8E7AC}" type="slidenum">
              <a:rPr lang="en-US" altLang="en-US" smtClean="0"/>
              <a:pPr/>
              <a:t>‹#›</a:t>
            </a:fld>
            <a:endParaRPr lang="en-US" altLang="en-US"/>
          </a:p>
        </p:txBody>
      </p:sp>
    </p:spTree>
    <p:extLst>
      <p:ext uri="{BB962C8B-B14F-4D97-AF65-F5344CB8AC3E}">
        <p14:creationId xmlns:p14="http://schemas.microsoft.com/office/powerpoint/2010/main" val="420903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80" y="456528"/>
            <a:ext cx="2949120" cy="1601448"/>
          </a:xfrm>
        </p:spPr>
        <p:txBody>
          <a:bodyPr anchor="b"/>
          <a:lstStyle>
            <a:lvl1pPr>
              <a:defRPr sz="2903"/>
            </a:lvl1pPr>
          </a:lstStyle>
          <a:p>
            <a:r>
              <a:rPr lang="en-US"/>
              <a:t>Click to edit Master title style</a:t>
            </a:r>
            <a:endParaRPr lang="en-IN"/>
          </a:p>
        </p:txBody>
      </p:sp>
      <p:sp>
        <p:nvSpPr>
          <p:cNvPr id="3" name="Picture Placeholder 2"/>
          <p:cNvSpPr>
            <a:spLocks noGrp="1"/>
          </p:cNvSpPr>
          <p:nvPr>
            <p:ph type="pic" idx="1"/>
          </p:nvPr>
        </p:nvSpPr>
        <p:spPr>
          <a:xfrm>
            <a:off x="3888000" y="987944"/>
            <a:ext cx="4628160" cy="4873472"/>
          </a:xfrm>
        </p:spPr>
        <p:txBody>
          <a:bodyPr/>
          <a:lstStyle>
            <a:lvl1pPr marL="0" indent="0">
              <a:buNone/>
              <a:defRPr sz="2903"/>
            </a:lvl1pPr>
            <a:lvl2pPr marL="414726" indent="0">
              <a:buNone/>
              <a:defRPr sz="2540"/>
            </a:lvl2pPr>
            <a:lvl3pPr marL="829452" indent="0">
              <a:buNone/>
              <a:defRPr sz="2177"/>
            </a:lvl3pPr>
            <a:lvl4pPr marL="1244178" indent="0">
              <a:buNone/>
              <a:defRPr sz="1814"/>
            </a:lvl4pPr>
            <a:lvl5pPr marL="1658904" indent="0">
              <a:buNone/>
              <a:defRPr sz="1814"/>
            </a:lvl5pPr>
            <a:lvl6pPr marL="2073631" indent="0">
              <a:buNone/>
              <a:defRPr sz="1814"/>
            </a:lvl6pPr>
            <a:lvl7pPr marL="2488357" indent="0">
              <a:buNone/>
              <a:defRPr sz="1814"/>
            </a:lvl7pPr>
            <a:lvl8pPr marL="2903083" indent="0">
              <a:buNone/>
              <a:defRPr sz="1814"/>
            </a:lvl8pPr>
            <a:lvl9pPr marL="3317809" indent="0">
              <a:buNone/>
              <a:defRPr sz="1814"/>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Click to edit Master text styles</a:t>
            </a:r>
          </a:p>
        </p:txBody>
      </p:sp>
      <p:sp>
        <p:nvSpPr>
          <p:cNvPr id="5" name="Rectangle 4">
            <a:extLst>
              <a:ext uri="{FF2B5EF4-FFF2-40B4-BE49-F238E27FC236}">
                <a16:creationId xmlns:a16="http://schemas.microsoft.com/office/drawing/2014/main" id="{10B6651D-B956-4117-AD71-6DF90025810C}"/>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80C8AE8-38D1-4682-8ADD-6F7927E09C97}"/>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9E55AE-A7A7-444D-91D6-4A88B69EB4E9}"/>
              </a:ext>
            </a:extLst>
          </p:cNvPr>
          <p:cNvSpPr>
            <a:spLocks noGrp="1" noChangeArrowheads="1"/>
          </p:cNvSpPr>
          <p:nvPr>
            <p:ph type="sldNum" idx="12"/>
          </p:nvPr>
        </p:nvSpPr>
        <p:spPr>
          <a:ln/>
        </p:spPr>
        <p:txBody>
          <a:bodyPr/>
          <a:lstStyle>
            <a:lvl1pPr>
              <a:defRPr/>
            </a:lvl1pPr>
          </a:lstStyle>
          <a:p>
            <a:fld id="{520C6D95-9C67-45CB-BE39-590F04CDFD81}" type="slidenum">
              <a:rPr lang="en-US" altLang="en-US" smtClean="0"/>
              <a:pPr/>
              <a:t>‹#›</a:t>
            </a:fld>
            <a:endParaRPr lang="en-US" altLang="en-US"/>
          </a:p>
        </p:txBody>
      </p:sp>
    </p:spTree>
    <p:extLst>
      <p:ext uri="{BB962C8B-B14F-4D97-AF65-F5344CB8AC3E}">
        <p14:creationId xmlns:p14="http://schemas.microsoft.com/office/powerpoint/2010/main" val="297398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B4FA1181-F953-46D8-AD28-AD47DF6E72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121" y="27364"/>
            <a:ext cx="88948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a:extLst>
              <a:ext uri="{FF2B5EF4-FFF2-40B4-BE49-F238E27FC236}">
                <a16:creationId xmlns:a16="http://schemas.microsoft.com/office/drawing/2014/main" id="{1373D161-F4EF-4627-99B3-8C1F86E86036}"/>
              </a:ext>
            </a:extLst>
          </p:cNvPr>
          <p:cNvSpPr>
            <a:spLocks noGrp="1" noChangeArrowheads="1"/>
          </p:cNvSpPr>
          <p:nvPr>
            <p:ph type="title"/>
          </p:nvPr>
        </p:nvSpPr>
        <p:spPr bwMode="auto">
          <a:xfrm>
            <a:off x="456480" y="273629"/>
            <a:ext cx="8223840" cy="11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8" name="Rectangle 3">
            <a:extLst>
              <a:ext uri="{FF2B5EF4-FFF2-40B4-BE49-F238E27FC236}">
                <a16:creationId xmlns:a16="http://schemas.microsoft.com/office/drawing/2014/main" id="{19F1FDAE-530C-4D76-BEFB-480B0CFCB067}"/>
              </a:ext>
            </a:extLst>
          </p:cNvPr>
          <p:cNvSpPr>
            <a:spLocks noGrp="1" noChangeArrowheads="1"/>
          </p:cNvSpPr>
          <p:nvPr>
            <p:ph type="body" idx="1"/>
          </p:nvPr>
        </p:nvSpPr>
        <p:spPr bwMode="auto">
          <a:xfrm>
            <a:off x="456480" y="1604329"/>
            <a:ext cx="8223840" cy="397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284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4">
            <a:extLst>
              <a:ext uri="{FF2B5EF4-FFF2-40B4-BE49-F238E27FC236}">
                <a16:creationId xmlns:a16="http://schemas.microsoft.com/office/drawing/2014/main" id="{65570AC0-1A47-4534-BDB8-709BF01094BA}"/>
              </a:ext>
            </a:extLst>
          </p:cNvPr>
          <p:cNvSpPr>
            <a:spLocks noGrp="1" noChangeArrowheads="1"/>
          </p:cNvSpPr>
          <p:nvPr>
            <p:ph type="dt"/>
          </p:nvPr>
        </p:nvSpPr>
        <p:spPr bwMode="auto">
          <a:xfrm>
            <a:off x="3127680" y="6247376"/>
            <a:ext cx="2894400" cy="46805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270">
                <a:solidFill>
                  <a:srgbClr val="000000"/>
                </a:solidFill>
                <a:latin typeface="Times New Roman" panose="02020603050405020304" pitchFamily="18" charset="0"/>
                <a:ea typeface="DejaVu Sans" charset="0"/>
                <a:cs typeface="DejaVu Sans" charset="0"/>
              </a:defRPr>
            </a:lvl1pPr>
          </a:lstStyle>
          <a:p>
            <a:pPr>
              <a:defRPr/>
            </a:pPr>
            <a:endParaRPr lang="en-US"/>
          </a:p>
        </p:txBody>
      </p:sp>
      <p:sp>
        <p:nvSpPr>
          <p:cNvPr id="1029" name="Rectangle 5">
            <a:extLst>
              <a:ext uri="{FF2B5EF4-FFF2-40B4-BE49-F238E27FC236}">
                <a16:creationId xmlns:a16="http://schemas.microsoft.com/office/drawing/2014/main" id="{5D46F5FD-745E-4199-BDEF-326D7542C795}"/>
              </a:ext>
            </a:extLst>
          </p:cNvPr>
          <p:cNvSpPr>
            <a:spLocks noGrp="1" noChangeArrowheads="1"/>
          </p:cNvSpPr>
          <p:nvPr>
            <p:ph type="ftr"/>
          </p:nvPr>
        </p:nvSpPr>
        <p:spPr bwMode="auto">
          <a:xfrm>
            <a:off x="6556321" y="6247376"/>
            <a:ext cx="2894400" cy="468050"/>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93000"/>
              </a:lnSpc>
              <a:buClrTx/>
              <a:buSzPct val="100000"/>
              <a:buFontTx/>
              <a:buNone/>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270">
                <a:solidFill>
                  <a:srgbClr val="000000"/>
                </a:solidFill>
                <a:latin typeface="Times New Roman" panose="02020603050405020304" pitchFamily="18" charset="0"/>
                <a:ea typeface="DejaVu Sans" charset="0"/>
                <a:cs typeface="DejaVu Sans" charset="0"/>
              </a:defRPr>
            </a:lvl1pPr>
          </a:lstStyle>
          <a:p>
            <a:pPr>
              <a:defRPr/>
            </a:pPr>
            <a:endParaRPr lang="en-US"/>
          </a:p>
        </p:txBody>
      </p:sp>
      <p:sp>
        <p:nvSpPr>
          <p:cNvPr id="1030" name="Rectangle 6">
            <a:extLst>
              <a:ext uri="{FF2B5EF4-FFF2-40B4-BE49-F238E27FC236}">
                <a16:creationId xmlns:a16="http://schemas.microsoft.com/office/drawing/2014/main" id="{3340E66C-D378-4540-901F-828C5B756BC7}"/>
              </a:ext>
            </a:extLst>
          </p:cNvPr>
          <p:cNvSpPr>
            <a:spLocks noGrp="1" noChangeArrowheads="1"/>
          </p:cNvSpPr>
          <p:nvPr>
            <p:ph type="sldNum"/>
          </p:nvPr>
        </p:nvSpPr>
        <p:spPr bwMode="auto">
          <a:xfrm>
            <a:off x="456480" y="6247376"/>
            <a:ext cx="2125440" cy="46805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SzPct val="100000"/>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270">
                <a:solidFill>
                  <a:srgbClr val="000000"/>
                </a:solidFill>
                <a:latin typeface="Times New Roman" panose="02020603050405020304" pitchFamily="18" charset="0"/>
                <a:cs typeface="DejaVu Sans" charset="0"/>
              </a:defRPr>
            </a:lvl1pPr>
          </a:lstStyle>
          <a:p>
            <a:fld id="{5244F865-4C22-40D6-B8E5-AB28EDBC5B68}" type="slidenum">
              <a:rPr lang="en-US" altLang="en-US" smtClean="0"/>
              <a:pPr/>
              <a:t>‹#›</a:t>
            </a:fld>
            <a:endParaRPr lang="en-US" altLang="en-US"/>
          </a:p>
        </p:txBody>
      </p:sp>
    </p:spTree>
    <p:extLst>
      <p:ext uri="{BB962C8B-B14F-4D97-AF65-F5344CB8AC3E}">
        <p14:creationId xmlns:p14="http://schemas.microsoft.com/office/powerpoint/2010/main" val="294741430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407526" rtl="0" eaLnBrk="1" fontAlgn="base" hangingPunct="1">
        <a:lnSpc>
          <a:spcPct val="93000"/>
        </a:lnSpc>
        <a:spcBef>
          <a:spcPct val="0"/>
        </a:spcBef>
        <a:spcAft>
          <a:spcPct val="0"/>
        </a:spcAft>
        <a:buClr>
          <a:srgbClr val="000000"/>
        </a:buClr>
        <a:buSzPct val="100000"/>
        <a:buFont typeface="Times New Roman" panose="02020603050405020304" pitchFamily="18" charset="0"/>
        <a:defRPr sz="3991" kern="1200">
          <a:solidFill>
            <a:srgbClr val="000000"/>
          </a:solidFill>
          <a:latin typeface="+mj-lt"/>
          <a:ea typeface="+mj-ea"/>
          <a:cs typeface="+mj-cs"/>
        </a:defRPr>
      </a:lvl1pPr>
      <a:lvl2pPr algn="ctr" defTabSz="407526" rtl="0" eaLnBrk="1" fontAlgn="base" hangingPunct="1">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ea typeface="Noto Sans CJK SC Regular" charset="0"/>
          <a:cs typeface="Noto Sans CJK SC Regular" charset="0"/>
        </a:defRPr>
      </a:lvl2pPr>
      <a:lvl3pPr algn="ctr" defTabSz="407526" rtl="0" eaLnBrk="1" fontAlgn="base" hangingPunct="1">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ea typeface="Noto Sans CJK SC Regular" charset="0"/>
          <a:cs typeface="Noto Sans CJK SC Regular" charset="0"/>
        </a:defRPr>
      </a:lvl3pPr>
      <a:lvl4pPr algn="ctr" defTabSz="407526" rtl="0" eaLnBrk="1" fontAlgn="base" hangingPunct="1">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ea typeface="Noto Sans CJK SC Regular" charset="0"/>
          <a:cs typeface="Noto Sans CJK SC Regular" charset="0"/>
        </a:defRPr>
      </a:lvl4pPr>
      <a:lvl5pPr algn="ctr" defTabSz="407526" rtl="0" eaLnBrk="1" fontAlgn="base" hangingPunct="1">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ea typeface="Noto Sans CJK SC Regular" charset="0"/>
          <a:cs typeface="Noto Sans CJK SC Regular" charset="0"/>
        </a:defRPr>
      </a:lvl5pPr>
      <a:lvl6pPr marL="2280994" indent="-207363" algn="ctr" defTabSz="407526" rtl="0" eaLnBrk="1" fontAlgn="base" hangingPunct="1">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ea typeface="Noto Sans CJK SC Regular" charset="0"/>
          <a:cs typeface="Noto Sans CJK SC Regular" charset="0"/>
        </a:defRPr>
      </a:lvl6pPr>
      <a:lvl7pPr marL="2695720" indent="-207363" algn="ctr" defTabSz="407526" rtl="0" eaLnBrk="1" fontAlgn="base" hangingPunct="1">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ea typeface="Noto Sans CJK SC Regular" charset="0"/>
          <a:cs typeface="Noto Sans CJK SC Regular" charset="0"/>
        </a:defRPr>
      </a:lvl7pPr>
      <a:lvl8pPr marL="3110446" indent="-207363" algn="ctr" defTabSz="407526" rtl="0" eaLnBrk="1" fontAlgn="base" hangingPunct="1">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ea typeface="Noto Sans CJK SC Regular" charset="0"/>
          <a:cs typeface="Noto Sans CJK SC Regular" charset="0"/>
        </a:defRPr>
      </a:lvl8pPr>
      <a:lvl9pPr marL="3525172" indent="-207363" algn="ctr" defTabSz="407526" rtl="0" eaLnBrk="1" fontAlgn="base" hangingPunct="1">
        <a:lnSpc>
          <a:spcPct val="93000"/>
        </a:lnSpc>
        <a:spcBef>
          <a:spcPct val="0"/>
        </a:spcBef>
        <a:spcAft>
          <a:spcPct val="0"/>
        </a:spcAft>
        <a:buClr>
          <a:srgbClr val="000000"/>
        </a:buClr>
        <a:buSzPct val="100000"/>
        <a:buFont typeface="Times New Roman" panose="02020603050405020304" pitchFamily="18" charset="0"/>
        <a:defRPr sz="3991">
          <a:solidFill>
            <a:srgbClr val="000000"/>
          </a:solidFill>
          <a:latin typeface="Arial" panose="020B0604020202020204" pitchFamily="34" charset="0"/>
          <a:ea typeface="Noto Sans CJK SC Regular" charset="0"/>
          <a:cs typeface="Noto Sans CJK SC Regular" charset="0"/>
        </a:defRPr>
      </a:lvl9pPr>
    </p:titleStyle>
    <p:bodyStyle>
      <a:lvl1pPr marL="311045" indent="-311045" algn="l" defTabSz="407526" rtl="0" eaLnBrk="1" fontAlgn="base" hangingPunct="1">
        <a:lnSpc>
          <a:spcPct val="93000"/>
        </a:lnSpc>
        <a:spcBef>
          <a:spcPts val="1293"/>
        </a:spcBef>
        <a:spcAft>
          <a:spcPct val="0"/>
        </a:spcAft>
        <a:buClr>
          <a:srgbClr val="000000"/>
        </a:buClr>
        <a:buSzPct val="100000"/>
        <a:buFont typeface="Times New Roman" panose="02020603050405020304" pitchFamily="18" charset="0"/>
        <a:buChar char="•"/>
        <a:defRPr sz="2903" kern="1200">
          <a:solidFill>
            <a:srgbClr val="000000"/>
          </a:solidFill>
          <a:latin typeface="+mn-lt"/>
          <a:ea typeface="+mn-ea"/>
          <a:cs typeface="+mn-cs"/>
        </a:defRPr>
      </a:lvl1pPr>
      <a:lvl2pPr marL="673930" indent="-259204" algn="l" defTabSz="407526" rtl="0" eaLnBrk="1" fontAlgn="base" hangingPunct="1">
        <a:lnSpc>
          <a:spcPct val="93000"/>
        </a:lnSpc>
        <a:spcBef>
          <a:spcPts val="1032"/>
        </a:spcBef>
        <a:spcAft>
          <a:spcPct val="0"/>
        </a:spcAft>
        <a:buClr>
          <a:srgbClr val="000000"/>
        </a:buClr>
        <a:buSzPct val="100000"/>
        <a:buFont typeface="Times New Roman" panose="02020603050405020304" pitchFamily="18" charset="0"/>
        <a:buChar char="–"/>
        <a:defRPr sz="2540" kern="1200">
          <a:solidFill>
            <a:srgbClr val="000000"/>
          </a:solidFill>
          <a:latin typeface="+mn-lt"/>
          <a:ea typeface="+mn-ea"/>
          <a:cs typeface="+mn-cs"/>
        </a:defRPr>
      </a:lvl2pPr>
      <a:lvl3pPr marL="1036815" indent="-207363" algn="l" defTabSz="407526" rtl="0" eaLnBrk="1" fontAlgn="base" hangingPunct="1">
        <a:lnSpc>
          <a:spcPct val="93000"/>
        </a:lnSpc>
        <a:spcBef>
          <a:spcPts val="771"/>
        </a:spcBef>
        <a:spcAft>
          <a:spcPct val="0"/>
        </a:spcAft>
        <a:buClr>
          <a:srgbClr val="000000"/>
        </a:buClr>
        <a:buSzPct val="100000"/>
        <a:buFont typeface="Times New Roman" panose="02020603050405020304" pitchFamily="18" charset="0"/>
        <a:buChar char="•"/>
        <a:defRPr sz="2177" kern="1200">
          <a:solidFill>
            <a:srgbClr val="000000"/>
          </a:solidFill>
          <a:latin typeface="+mn-lt"/>
          <a:ea typeface="+mn-ea"/>
          <a:cs typeface="+mn-cs"/>
        </a:defRPr>
      </a:lvl3pPr>
      <a:lvl4pPr marL="1451541" indent="-207363" algn="l" defTabSz="407526" rtl="0" eaLnBrk="1" fontAlgn="base" hangingPunct="1">
        <a:lnSpc>
          <a:spcPct val="93000"/>
        </a:lnSpc>
        <a:spcBef>
          <a:spcPts val="522"/>
        </a:spcBef>
        <a:spcAft>
          <a:spcPct val="0"/>
        </a:spcAft>
        <a:buClr>
          <a:srgbClr val="000000"/>
        </a:buClr>
        <a:buSzPct val="100000"/>
        <a:buFont typeface="Times New Roman" panose="02020603050405020304" pitchFamily="18" charset="0"/>
        <a:buChar char="–"/>
        <a:defRPr sz="1814" kern="1200">
          <a:solidFill>
            <a:srgbClr val="000000"/>
          </a:solidFill>
          <a:latin typeface="+mn-lt"/>
          <a:ea typeface="+mn-ea"/>
          <a:cs typeface="+mn-cs"/>
        </a:defRPr>
      </a:lvl4pPr>
      <a:lvl5pPr marL="1866268" indent="-207363" algn="l" defTabSz="407526" rtl="0" eaLnBrk="1" fontAlgn="base" hangingPunct="1">
        <a:lnSpc>
          <a:spcPct val="93000"/>
        </a:lnSpc>
        <a:spcBef>
          <a:spcPts val="261"/>
        </a:spcBef>
        <a:spcAft>
          <a:spcPct val="0"/>
        </a:spcAft>
        <a:buClr>
          <a:srgbClr val="000000"/>
        </a:buClr>
        <a:buSzPct val="100000"/>
        <a:buFont typeface="Times New Roman" panose="02020603050405020304" pitchFamily="18" charset="0"/>
        <a:buChar char="»"/>
        <a:defRPr sz="1814" kern="1200">
          <a:solidFill>
            <a:srgbClr val="000000"/>
          </a:solidFill>
          <a:latin typeface="+mn-lt"/>
          <a:ea typeface="+mn-ea"/>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B464004D-D00B-4CDE-A781-EE1DFDAD62D0}"/>
              </a:ext>
            </a:extLst>
          </p:cNvPr>
          <p:cNvSpPr txBox="1">
            <a:spLocks noChangeArrowheads="1"/>
          </p:cNvSpPr>
          <p:nvPr/>
        </p:nvSpPr>
        <p:spPr bwMode="auto">
          <a:xfrm>
            <a:off x="1905001" y="1183021"/>
            <a:ext cx="6858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defRPr>
            </a:lvl1pPr>
            <a:lvl2pPr marL="742950" indent="-285750"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spcBef>
                <a:spcPct val="50000"/>
              </a:spcBef>
            </a:pPr>
            <a:r>
              <a:rPr lang="en-US" altLang="en-US" sz="4800" b="1" dirty="0">
                <a:latin typeface="Times New Roman" panose="02020603050405020304" pitchFamily="18" charset="0"/>
                <a:cs typeface="Times New Roman" panose="02020603050405020304" pitchFamily="18" charset="0"/>
              </a:rPr>
              <a:t>Decision Tree based Employee Churn Prediction</a:t>
            </a:r>
            <a:endParaRPr lang="en-US" altLang="en-US" sz="4800" b="1" u="sng" dirty="0">
              <a:latin typeface="Times New Roman" panose="02020603050405020304" pitchFamily="18" charset="0"/>
              <a:cs typeface="Times New Roman" panose="02020603050405020304" pitchFamily="18" charset="0"/>
            </a:endParaRPr>
          </a:p>
        </p:txBody>
      </p:sp>
      <p:sp>
        <p:nvSpPr>
          <p:cNvPr id="4" name="Text Box 7">
            <a:extLst>
              <a:ext uri="{FF2B5EF4-FFF2-40B4-BE49-F238E27FC236}">
                <a16:creationId xmlns:a16="http://schemas.microsoft.com/office/drawing/2014/main" id="{3B5D757F-A26E-4B1B-B5B4-DE9BEFE43F53}"/>
              </a:ext>
            </a:extLst>
          </p:cNvPr>
          <p:cNvSpPr txBox="1">
            <a:spLocks noChangeArrowheads="1"/>
          </p:cNvSpPr>
          <p:nvPr/>
        </p:nvSpPr>
        <p:spPr bwMode="auto">
          <a:xfrm>
            <a:off x="-381000" y="4574633"/>
            <a:ext cx="9144000"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defRPr>
            </a:lvl1pPr>
            <a:lvl2pPr marL="742950" indent="-285750"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r" eaLnBrk="1" hangingPunct="1">
              <a:spcBef>
                <a:spcPct val="50000"/>
              </a:spcBef>
            </a:pPr>
            <a:r>
              <a:rPr lang="en-US" altLang="en-US" sz="2800" b="1" i="1" dirty="0">
                <a:latin typeface="Times New Roman" panose="02020603050405020304" pitchFamily="18" charset="0"/>
                <a:cs typeface="Times New Roman" panose="02020603050405020304" pitchFamily="18" charset="0"/>
              </a:rPr>
              <a:t>Presented by - </a:t>
            </a:r>
          </a:p>
          <a:p>
            <a:pPr algn="r" eaLnBrk="1" hangingPunct="1">
              <a:spcBef>
                <a:spcPct val="50000"/>
              </a:spcBef>
            </a:pPr>
            <a:r>
              <a:rPr lang="en-US" altLang="en-US" sz="2400" dirty="0">
                <a:latin typeface="Times New Roman" panose="02020603050405020304" pitchFamily="18" charset="0"/>
                <a:cs typeface="Times New Roman" panose="02020603050405020304" pitchFamily="18" charset="0"/>
              </a:rPr>
              <a:t>Ankit Kumar Pradhan</a:t>
            </a:r>
          </a:p>
          <a:p>
            <a:pPr algn="r" eaLnBrk="1" hangingPunct="1">
              <a:spcBef>
                <a:spcPct val="50000"/>
              </a:spcBef>
            </a:pPr>
            <a:r>
              <a:rPr lang="en-US" altLang="en-US" sz="2400" dirty="0">
                <a:latin typeface="Times New Roman" panose="02020603050405020304" pitchFamily="18" charset="0"/>
                <a:cs typeface="Times New Roman" panose="02020603050405020304" pitchFamily="18" charset="0"/>
              </a:rPr>
              <a:t>A Deepak</a:t>
            </a:r>
            <a:r>
              <a:rPr lang="en-US" altLang="en-US" sz="2400" i="1" dirty="0">
                <a:latin typeface="Times New Roman" panose="02020603050405020304" pitchFamily="18" charset="0"/>
                <a:cs typeface="Times New Roman" panose="02020603050405020304" pitchFamily="18" charset="0"/>
              </a:rPr>
              <a:t> </a:t>
            </a:r>
          </a:p>
          <a:p>
            <a:pPr algn="r" eaLnBrk="1" hangingPunct="1">
              <a:spcBef>
                <a:spcPct val="50000"/>
              </a:spcBef>
            </a:pPr>
            <a:r>
              <a:rPr lang="en-US" altLang="en-US" sz="2800" b="1"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55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9FA090B-EBDC-4551-A634-65E07E6241BC}"/>
              </a:ext>
            </a:extLst>
          </p:cNvPr>
          <p:cNvSpPr>
            <a:spLocks noGrp="1"/>
          </p:cNvSpPr>
          <p:nvPr>
            <p:ph type="title"/>
          </p:nvPr>
        </p:nvSpPr>
        <p:spPr bwMode="auto">
          <a:xfrm>
            <a:off x="457200" y="304800"/>
            <a:ext cx="8229600" cy="990600"/>
          </a:xfrm>
        </p:spPr>
        <p:txBody>
          <a:bodyPr wrap="square" numCol="1" anchorCtr="0" compatLnSpc="1">
            <a:prstTxWarp prst="textNoShape">
              <a:avLst/>
            </a:prstTxWarp>
          </a:bodyPr>
          <a:lstStyle/>
          <a:p>
            <a:r>
              <a:rPr lang="en-US" altLang="en-US" sz="4000" b="1" u="sng" dirty="0">
                <a:solidFill>
                  <a:schemeClr val="tx1"/>
                </a:solidFill>
                <a:effectLst/>
                <a:latin typeface="Times New Roman" panose="02020603050405020304" pitchFamily="18" charset="0"/>
                <a:cs typeface="Times New Roman" panose="02020603050405020304" pitchFamily="18" charset="0"/>
              </a:rPr>
              <a:t>References</a:t>
            </a:r>
          </a:p>
        </p:txBody>
      </p:sp>
      <p:sp>
        <p:nvSpPr>
          <p:cNvPr id="19459" name="Content Placeholder 4">
            <a:extLst>
              <a:ext uri="{FF2B5EF4-FFF2-40B4-BE49-F238E27FC236}">
                <a16:creationId xmlns:a16="http://schemas.microsoft.com/office/drawing/2014/main" id="{E46CB5E1-F037-4077-B7C3-08E1F3141F23}"/>
              </a:ext>
            </a:extLst>
          </p:cNvPr>
          <p:cNvSpPr>
            <a:spLocks noGrp="1"/>
          </p:cNvSpPr>
          <p:nvPr>
            <p:ph idx="1"/>
          </p:nvPr>
        </p:nvSpPr>
        <p:spPr>
          <a:xfrm>
            <a:off x="1981200" y="1295400"/>
            <a:ext cx="6705600" cy="5334000"/>
          </a:xfrm>
        </p:spPr>
        <p:txBody>
          <a:bodyPr/>
          <a:lstStyle/>
          <a:p>
            <a:r>
              <a:rPr lang="en-US" altLang="en-US" sz="1050" dirty="0">
                <a:solidFill>
                  <a:schemeClr val="tx1"/>
                </a:solidFill>
              </a:rPr>
              <a:t>[1] </a:t>
            </a:r>
            <a:r>
              <a:rPr lang="en-US" altLang="en-US" sz="1050" dirty="0" err="1">
                <a:solidFill>
                  <a:schemeClr val="tx1"/>
                </a:solidFill>
              </a:rPr>
              <a:t>Yiğit</a:t>
            </a:r>
            <a:r>
              <a:rPr lang="en-US" altLang="en-US" sz="1050" dirty="0">
                <a:solidFill>
                  <a:schemeClr val="tx1"/>
                </a:solidFill>
              </a:rPr>
              <a:t>, İbrahim </a:t>
            </a:r>
            <a:r>
              <a:rPr lang="en-US" altLang="en-US" sz="1050" dirty="0" err="1">
                <a:solidFill>
                  <a:schemeClr val="tx1"/>
                </a:solidFill>
              </a:rPr>
              <a:t>Onuralp</a:t>
            </a:r>
            <a:r>
              <a:rPr lang="en-US" altLang="en-US" sz="1050" dirty="0">
                <a:solidFill>
                  <a:schemeClr val="tx1"/>
                </a:solidFill>
              </a:rPr>
              <a:t>, and Hamed </a:t>
            </a:r>
            <a:r>
              <a:rPr lang="en-US" altLang="en-US" sz="1050" dirty="0" err="1">
                <a:solidFill>
                  <a:schemeClr val="tx1"/>
                </a:solidFill>
              </a:rPr>
              <a:t>Shourabizadeh</a:t>
            </a:r>
            <a:r>
              <a:rPr lang="en-US" altLang="en-US" sz="1050" dirty="0">
                <a:solidFill>
                  <a:schemeClr val="tx1"/>
                </a:solidFill>
              </a:rPr>
              <a:t>. "An approach for predicting employee churn by using data mining." </a:t>
            </a:r>
            <a:r>
              <a:rPr lang="en-US" altLang="en-US" sz="1050" i="1" dirty="0">
                <a:solidFill>
                  <a:schemeClr val="tx1"/>
                </a:solidFill>
              </a:rPr>
              <a:t>2017 International Artificial Intelligence and Data Processing Symposium (IDAP)</a:t>
            </a:r>
            <a:r>
              <a:rPr lang="en-US" altLang="en-US" sz="1050" dirty="0">
                <a:solidFill>
                  <a:schemeClr val="tx1"/>
                </a:solidFill>
              </a:rPr>
              <a:t>. IEEE, 2017.</a:t>
            </a:r>
          </a:p>
          <a:p>
            <a:r>
              <a:rPr lang="en-US" altLang="en-US" sz="1050" dirty="0">
                <a:solidFill>
                  <a:schemeClr val="tx1"/>
                </a:solidFill>
              </a:rPr>
              <a:t>[2] </a:t>
            </a:r>
            <a:r>
              <a:rPr lang="en-US" altLang="en-US" sz="1050" dirty="0" err="1">
                <a:solidFill>
                  <a:schemeClr val="tx1"/>
                </a:solidFill>
              </a:rPr>
              <a:t>Saradhi</a:t>
            </a:r>
            <a:r>
              <a:rPr lang="en-US" altLang="en-US" sz="1050" dirty="0">
                <a:solidFill>
                  <a:schemeClr val="tx1"/>
                </a:solidFill>
              </a:rPr>
              <a:t>, V. Vijaya, and Girish Keshav </a:t>
            </a:r>
            <a:r>
              <a:rPr lang="en-US" altLang="en-US" sz="1050" dirty="0" err="1">
                <a:solidFill>
                  <a:schemeClr val="tx1"/>
                </a:solidFill>
              </a:rPr>
              <a:t>Palshikar</a:t>
            </a:r>
            <a:r>
              <a:rPr lang="en-US" altLang="en-US" sz="1050" dirty="0">
                <a:solidFill>
                  <a:schemeClr val="tx1"/>
                </a:solidFill>
              </a:rPr>
              <a:t>. "Employee churn prediction." </a:t>
            </a:r>
            <a:r>
              <a:rPr lang="en-US" altLang="en-US" sz="1050" i="1" dirty="0">
                <a:solidFill>
                  <a:schemeClr val="tx1"/>
                </a:solidFill>
              </a:rPr>
              <a:t>Expert Systems with Applications</a:t>
            </a:r>
            <a:r>
              <a:rPr lang="en-US" altLang="en-US" sz="1050" dirty="0">
                <a:solidFill>
                  <a:schemeClr val="tx1"/>
                </a:solidFill>
              </a:rPr>
              <a:t> 38.3 (2011): 1999-2006.</a:t>
            </a:r>
          </a:p>
          <a:p>
            <a:r>
              <a:rPr lang="en-US" altLang="en-US" sz="1050" dirty="0">
                <a:solidFill>
                  <a:schemeClr val="tx1"/>
                </a:solidFill>
              </a:rPr>
              <a:t>[3] Sisodia, </a:t>
            </a:r>
            <a:r>
              <a:rPr lang="en-US" altLang="en-US" sz="1050" dirty="0" err="1">
                <a:solidFill>
                  <a:schemeClr val="tx1"/>
                </a:solidFill>
              </a:rPr>
              <a:t>Dilip</a:t>
            </a:r>
            <a:r>
              <a:rPr lang="en-US" altLang="en-US" sz="1050" dirty="0">
                <a:solidFill>
                  <a:schemeClr val="tx1"/>
                </a:solidFill>
              </a:rPr>
              <a:t> Singh, </a:t>
            </a:r>
            <a:r>
              <a:rPr lang="en-US" altLang="en-US" sz="1050" dirty="0" err="1">
                <a:solidFill>
                  <a:schemeClr val="tx1"/>
                </a:solidFill>
              </a:rPr>
              <a:t>Somdutta</a:t>
            </a:r>
            <a:r>
              <a:rPr lang="en-US" altLang="en-US" sz="1050" dirty="0">
                <a:solidFill>
                  <a:schemeClr val="tx1"/>
                </a:solidFill>
              </a:rPr>
              <a:t> Vishwakarma, and </a:t>
            </a:r>
            <a:r>
              <a:rPr lang="en-US" altLang="en-US" sz="1050" dirty="0" err="1">
                <a:solidFill>
                  <a:schemeClr val="tx1"/>
                </a:solidFill>
              </a:rPr>
              <a:t>Abinash</a:t>
            </a:r>
            <a:r>
              <a:rPr lang="en-US" altLang="en-US" sz="1050" dirty="0">
                <a:solidFill>
                  <a:schemeClr val="tx1"/>
                </a:solidFill>
              </a:rPr>
              <a:t> </a:t>
            </a:r>
            <a:r>
              <a:rPr lang="en-US" altLang="en-US" sz="1050" dirty="0" err="1">
                <a:solidFill>
                  <a:schemeClr val="tx1"/>
                </a:solidFill>
              </a:rPr>
              <a:t>Pujahari</a:t>
            </a:r>
            <a:r>
              <a:rPr lang="en-US" altLang="en-US" sz="1050" dirty="0">
                <a:solidFill>
                  <a:schemeClr val="tx1"/>
                </a:solidFill>
              </a:rPr>
              <a:t>. "Evaluation of machine learning models for employee churn prediction." </a:t>
            </a:r>
            <a:r>
              <a:rPr lang="en-US" altLang="en-US" sz="1050" i="1" dirty="0">
                <a:solidFill>
                  <a:schemeClr val="tx1"/>
                </a:solidFill>
              </a:rPr>
              <a:t>2017 International Conference on Inventive Computing and Informatics (ICICI)</a:t>
            </a:r>
            <a:r>
              <a:rPr lang="en-US" altLang="en-US" sz="1050" dirty="0">
                <a:solidFill>
                  <a:schemeClr val="tx1"/>
                </a:solidFill>
              </a:rPr>
              <a:t>. IEEE, 2017</a:t>
            </a:r>
          </a:p>
          <a:p>
            <a:r>
              <a:rPr lang="en-US" altLang="en-US" sz="1050" dirty="0">
                <a:solidFill>
                  <a:schemeClr val="tx1"/>
                </a:solidFill>
              </a:rPr>
              <a:t>[4] </a:t>
            </a:r>
            <a:r>
              <a:rPr lang="en-US" altLang="en-US" sz="1050" dirty="0" err="1">
                <a:solidFill>
                  <a:schemeClr val="tx1"/>
                </a:solidFill>
              </a:rPr>
              <a:t>Dolatabadi</a:t>
            </a:r>
            <a:r>
              <a:rPr lang="en-US" altLang="en-US" sz="1050" dirty="0">
                <a:solidFill>
                  <a:schemeClr val="tx1"/>
                </a:solidFill>
              </a:rPr>
              <a:t>, </a:t>
            </a:r>
            <a:r>
              <a:rPr lang="en-US" altLang="en-US" sz="1050" dirty="0" err="1">
                <a:solidFill>
                  <a:schemeClr val="tx1"/>
                </a:solidFill>
              </a:rPr>
              <a:t>Sepideh</a:t>
            </a:r>
            <a:r>
              <a:rPr lang="en-US" altLang="en-US" sz="1050" dirty="0">
                <a:solidFill>
                  <a:schemeClr val="tx1"/>
                </a:solidFill>
              </a:rPr>
              <a:t> </a:t>
            </a:r>
            <a:r>
              <a:rPr lang="en-US" altLang="en-US" sz="1050" dirty="0" err="1">
                <a:solidFill>
                  <a:schemeClr val="tx1"/>
                </a:solidFill>
              </a:rPr>
              <a:t>Hassankhani</a:t>
            </a:r>
            <a:r>
              <a:rPr lang="en-US" altLang="en-US" sz="1050" dirty="0">
                <a:solidFill>
                  <a:schemeClr val="tx1"/>
                </a:solidFill>
              </a:rPr>
              <a:t>, and </a:t>
            </a:r>
            <a:r>
              <a:rPr lang="en-US" altLang="en-US" sz="1050" dirty="0" err="1">
                <a:solidFill>
                  <a:schemeClr val="tx1"/>
                </a:solidFill>
              </a:rPr>
              <a:t>Farshid</a:t>
            </a:r>
            <a:r>
              <a:rPr lang="en-US" altLang="en-US" sz="1050" dirty="0">
                <a:solidFill>
                  <a:schemeClr val="tx1"/>
                </a:solidFill>
              </a:rPr>
              <a:t> </a:t>
            </a:r>
            <a:r>
              <a:rPr lang="en-US" altLang="en-US" sz="1050" dirty="0" err="1">
                <a:solidFill>
                  <a:schemeClr val="tx1"/>
                </a:solidFill>
              </a:rPr>
              <a:t>Keynia</a:t>
            </a:r>
            <a:r>
              <a:rPr lang="en-US" altLang="en-US" sz="1050" dirty="0">
                <a:solidFill>
                  <a:schemeClr val="tx1"/>
                </a:solidFill>
              </a:rPr>
              <a:t>. "Designing of customer and employee churn prediction model based on data mining method and neural predictor." </a:t>
            </a:r>
            <a:r>
              <a:rPr lang="en-US" altLang="en-US" sz="1050" i="1" dirty="0">
                <a:solidFill>
                  <a:schemeClr val="tx1"/>
                </a:solidFill>
              </a:rPr>
              <a:t>2017 2nd International Conference on Computer and Communication Systems (ICCCS)</a:t>
            </a:r>
            <a:r>
              <a:rPr lang="en-US" altLang="en-US" sz="1050" dirty="0">
                <a:solidFill>
                  <a:schemeClr val="tx1"/>
                </a:solidFill>
              </a:rPr>
              <a:t>. IEEE, 2017.</a:t>
            </a:r>
          </a:p>
          <a:p>
            <a:r>
              <a:rPr lang="en-US" altLang="en-US" sz="1050" dirty="0">
                <a:solidFill>
                  <a:schemeClr val="tx1"/>
                </a:solidFill>
              </a:rPr>
              <a:t>[5] </a:t>
            </a:r>
            <a:r>
              <a:rPr lang="en-US" altLang="en-US" sz="1050" dirty="0" err="1">
                <a:solidFill>
                  <a:schemeClr val="tx1"/>
                </a:solidFill>
              </a:rPr>
              <a:t>Alamsyah</a:t>
            </a:r>
            <a:r>
              <a:rPr lang="en-US" altLang="en-US" sz="1050" dirty="0">
                <a:solidFill>
                  <a:schemeClr val="tx1"/>
                </a:solidFill>
              </a:rPr>
              <a:t>, </a:t>
            </a:r>
            <a:r>
              <a:rPr lang="en-US" altLang="en-US" sz="1050" dirty="0" err="1">
                <a:solidFill>
                  <a:schemeClr val="tx1"/>
                </a:solidFill>
              </a:rPr>
              <a:t>Andry</a:t>
            </a:r>
            <a:r>
              <a:rPr lang="en-US" altLang="en-US" sz="1050" dirty="0">
                <a:solidFill>
                  <a:schemeClr val="tx1"/>
                </a:solidFill>
              </a:rPr>
              <a:t>, and </a:t>
            </a:r>
            <a:r>
              <a:rPr lang="en-US" altLang="en-US" sz="1050" dirty="0" err="1">
                <a:solidFill>
                  <a:schemeClr val="tx1"/>
                </a:solidFill>
              </a:rPr>
              <a:t>Nisrina</a:t>
            </a:r>
            <a:r>
              <a:rPr lang="en-US" altLang="en-US" sz="1050" dirty="0">
                <a:solidFill>
                  <a:schemeClr val="tx1"/>
                </a:solidFill>
              </a:rPr>
              <a:t> Salma. "A comparative study of employee churn prediction model." </a:t>
            </a:r>
            <a:r>
              <a:rPr lang="en-US" altLang="en-US" sz="1050" i="1" dirty="0">
                <a:solidFill>
                  <a:schemeClr val="tx1"/>
                </a:solidFill>
              </a:rPr>
              <a:t>2018 4th International Conference on Science and Technology (ICST)</a:t>
            </a:r>
            <a:r>
              <a:rPr lang="en-US" altLang="en-US" sz="1050" dirty="0">
                <a:solidFill>
                  <a:schemeClr val="tx1"/>
                </a:solidFill>
              </a:rPr>
              <a:t>. IEEE, 2018.</a:t>
            </a:r>
          </a:p>
          <a:p>
            <a:r>
              <a:rPr lang="en-US" altLang="en-US" sz="1050" dirty="0">
                <a:solidFill>
                  <a:schemeClr val="tx1"/>
                </a:solidFill>
              </a:rPr>
              <a:t>[6] Jain, Nishant, Abhinav </a:t>
            </a:r>
            <a:r>
              <a:rPr lang="en-US" altLang="en-US" sz="1050" dirty="0" err="1">
                <a:solidFill>
                  <a:schemeClr val="tx1"/>
                </a:solidFill>
              </a:rPr>
              <a:t>Tomar</a:t>
            </a:r>
            <a:r>
              <a:rPr lang="en-US" altLang="en-US" sz="1050" dirty="0">
                <a:solidFill>
                  <a:schemeClr val="tx1"/>
                </a:solidFill>
              </a:rPr>
              <a:t>, and Prasanta K. Jana. "A novel scheme for employee churn problem using multi-attribute decision making approach and machine learning." </a:t>
            </a:r>
            <a:r>
              <a:rPr lang="en-US" altLang="en-US" sz="1050" i="1" dirty="0">
                <a:solidFill>
                  <a:schemeClr val="tx1"/>
                </a:solidFill>
              </a:rPr>
              <a:t>Journal of Intelligent Information Systems</a:t>
            </a:r>
            <a:r>
              <a:rPr lang="en-US" altLang="en-US" sz="1050" dirty="0">
                <a:solidFill>
                  <a:schemeClr val="tx1"/>
                </a:solidFill>
              </a:rPr>
              <a:t> 56.2 (2021): 279-302.</a:t>
            </a:r>
          </a:p>
          <a:p>
            <a:r>
              <a:rPr lang="en-US" altLang="en-US" sz="1050" dirty="0">
                <a:solidFill>
                  <a:schemeClr val="tx1"/>
                </a:solidFill>
              </a:rPr>
              <a:t>[7] Srivastava, Praveen Ranjan, and Prajwal </a:t>
            </a:r>
            <a:r>
              <a:rPr lang="en-US" altLang="en-US" sz="1050" dirty="0" err="1">
                <a:solidFill>
                  <a:schemeClr val="tx1"/>
                </a:solidFill>
              </a:rPr>
              <a:t>Eachempati</a:t>
            </a:r>
            <a:r>
              <a:rPr lang="en-US" altLang="en-US" sz="1050" dirty="0">
                <a:solidFill>
                  <a:schemeClr val="tx1"/>
                </a:solidFill>
              </a:rPr>
              <a:t>. "Intelligent Employee Retention System for Attrition Rate Analysis and Churn Prediction: An Ensemble Machine Learning and Multi-Criteria Decision-Making Approach." </a:t>
            </a:r>
            <a:r>
              <a:rPr lang="en-US" altLang="en-US" sz="1050" i="1" dirty="0">
                <a:solidFill>
                  <a:schemeClr val="tx1"/>
                </a:solidFill>
              </a:rPr>
              <a:t>Journal of Global Information Management (JGIM)</a:t>
            </a:r>
            <a:r>
              <a:rPr lang="en-US" altLang="en-US" sz="1050" dirty="0">
                <a:solidFill>
                  <a:schemeClr val="tx1"/>
                </a:solidFill>
              </a:rPr>
              <a:t> 29.6 (2021): 1-29.</a:t>
            </a:r>
          </a:p>
          <a:p>
            <a:r>
              <a:rPr lang="en-US" altLang="en-US" sz="1050" dirty="0">
                <a:solidFill>
                  <a:schemeClr val="tx1"/>
                </a:solidFill>
              </a:rPr>
              <a:t>[8] </a:t>
            </a:r>
            <a:r>
              <a:rPr lang="en-US" altLang="en-US" sz="1050" dirty="0" err="1">
                <a:solidFill>
                  <a:schemeClr val="tx1"/>
                </a:solidFill>
              </a:rPr>
              <a:t>Ajit</a:t>
            </a:r>
            <a:r>
              <a:rPr lang="en-US" altLang="en-US" sz="1050" dirty="0">
                <a:solidFill>
                  <a:schemeClr val="tx1"/>
                </a:solidFill>
              </a:rPr>
              <a:t>, Pankaj. "Prediction of employee turnover in organizations using machine learning algorithms." </a:t>
            </a:r>
            <a:r>
              <a:rPr lang="en-US" altLang="en-US" sz="1050" i="1" dirty="0">
                <a:solidFill>
                  <a:schemeClr val="tx1"/>
                </a:solidFill>
              </a:rPr>
              <a:t>algorithms</a:t>
            </a:r>
            <a:r>
              <a:rPr lang="en-US" altLang="en-US" sz="1050" dirty="0">
                <a:solidFill>
                  <a:schemeClr val="tx1"/>
                </a:solidFill>
              </a:rPr>
              <a:t> 4.5 (2016): C5.</a:t>
            </a:r>
          </a:p>
          <a:p>
            <a:r>
              <a:rPr lang="en-US" altLang="en-US" sz="1050" dirty="0">
                <a:solidFill>
                  <a:schemeClr val="tx1"/>
                </a:solidFill>
              </a:rPr>
              <a:t>[9] Jain, </a:t>
            </a:r>
            <a:r>
              <a:rPr lang="en-US" altLang="en-US" sz="1050" dirty="0" err="1">
                <a:solidFill>
                  <a:schemeClr val="tx1"/>
                </a:solidFill>
              </a:rPr>
              <a:t>Himani</a:t>
            </a:r>
            <a:r>
              <a:rPr lang="en-US" altLang="en-US" sz="1050" dirty="0">
                <a:solidFill>
                  <a:schemeClr val="tx1"/>
                </a:solidFill>
              </a:rPr>
              <a:t>, Garima Yadav, and R. </a:t>
            </a:r>
            <a:r>
              <a:rPr lang="en-US" altLang="en-US" sz="1050" dirty="0" err="1">
                <a:solidFill>
                  <a:schemeClr val="tx1"/>
                </a:solidFill>
              </a:rPr>
              <a:t>Manoov</a:t>
            </a:r>
            <a:r>
              <a:rPr lang="en-US" altLang="en-US" sz="1050" dirty="0">
                <a:solidFill>
                  <a:schemeClr val="tx1"/>
                </a:solidFill>
              </a:rPr>
              <a:t>. "Churn Prediction and Retention in Banking, Telecom and IT Sectors Using Machine Learning Techniques." </a:t>
            </a:r>
            <a:r>
              <a:rPr lang="en-US" altLang="en-US" sz="1050" i="1" dirty="0">
                <a:solidFill>
                  <a:schemeClr val="tx1"/>
                </a:solidFill>
              </a:rPr>
              <a:t>Advances in Machine Learning and Computational Intelligence</a:t>
            </a:r>
            <a:r>
              <a:rPr lang="en-US" altLang="en-US" sz="1050" dirty="0">
                <a:solidFill>
                  <a:schemeClr val="tx1"/>
                </a:solidFill>
              </a:rPr>
              <a:t>. Springer, Singapore, 2021. 137-156.</a:t>
            </a:r>
          </a:p>
          <a:p>
            <a:r>
              <a:rPr lang="en-US" altLang="en-US" sz="1050" dirty="0">
                <a:solidFill>
                  <a:schemeClr val="tx1"/>
                </a:solidFill>
              </a:rPr>
              <a:t>[10] </a:t>
            </a:r>
            <a:r>
              <a:rPr lang="en-US" altLang="en-US" sz="1050" dirty="0" err="1">
                <a:solidFill>
                  <a:schemeClr val="tx1"/>
                </a:solidFill>
              </a:rPr>
              <a:t>Khera</a:t>
            </a:r>
            <a:r>
              <a:rPr lang="en-US" altLang="en-US" sz="1050" dirty="0">
                <a:solidFill>
                  <a:schemeClr val="tx1"/>
                </a:solidFill>
              </a:rPr>
              <a:t>, Shikha N., and </a:t>
            </a:r>
            <a:r>
              <a:rPr lang="en-US" altLang="en-US" sz="1050" dirty="0" err="1">
                <a:solidFill>
                  <a:schemeClr val="tx1"/>
                </a:solidFill>
              </a:rPr>
              <a:t>Divya</a:t>
            </a:r>
            <a:r>
              <a:rPr lang="en-US" altLang="en-US" sz="1050" dirty="0">
                <a:solidFill>
                  <a:schemeClr val="tx1"/>
                </a:solidFill>
              </a:rPr>
              <a:t>. "Predictive modelling of employee turnover in Indian IT industry using machine learning techniques." </a:t>
            </a:r>
            <a:r>
              <a:rPr lang="en-US" altLang="en-US" sz="1050" i="1" dirty="0">
                <a:solidFill>
                  <a:schemeClr val="tx1"/>
                </a:solidFill>
              </a:rPr>
              <a:t>Vision</a:t>
            </a:r>
            <a:r>
              <a:rPr lang="en-US" altLang="en-US" sz="1050" dirty="0">
                <a:solidFill>
                  <a:schemeClr val="tx1"/>
                </a:solidFill>
              </a:rPr>
              <a:t> 23.1 (2018): 12-21.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0B536D-4529-4BC1-9CCA-588C6417212E}"/>
              </a:ext>
            </a:extLst>
          </p:cNvPr>
          <p:cNvSpPr>
            <a:spLocks noGrp="1"/>
          </p:cNvSpPr>
          <p:nvPr>
            <p:ph idx="1"/>
          </p:nvPr>
        </p:nvSpPr>
        <p:spPr>
          <a:xfrm>
            <a:off x="114882" y="2440464"/>
            <a:ext cx="9046224" cy="1977071"/>
          </a:xfrm>
        </p:spPr>
        <p:txBody>
          <a:bodyPr/>
          <a:lstStyle/>
          <a:p>
            <a:pPr marL="0" marR="0" lvl="0" indent="0" algn="ctr" defTabSz="449263" rtl="0" eaLnBrk="1" fontAlgn="base" latinLnBrk="0" hangingPunct="1">
              <a:lnSpc>
                <a:spcPct val="100000"/>
              </a:lnSpc>
              <a:spcBef>
                <a:spcPct val="50000"/>
              </a:spcBef>
              <a:spcAft>
                <a:spcPct val="0"/>
              </a:spcAft>
              <a:buClrTx/>
              <a:buSzTx/>
              <a:buFontTx/>
              <a:buNone/>
              <a:tabLst/>
              <a:defRPr/>
            </a:pPr>
            <a:r>
              <a:rPr kumimoji="0" lang="en-US" altLang="en-US" sz="7200" b="1" i="0" u="sng" strike="noStrike" kern="1200" cap="none" spc="0" normalizeH="0" baseline="0" noProof="0" dirty="0">
                <a:ln>
                  <a:noFill/>
                </a:ln>
                <a:solidFill>
                  <a:schemeClr val="tx1"/>
                </a:solidFill>
                <a:effectLst/>
                <a:uLnTx/>
                <a:uFillTx/>
                <a:latin typeface="Arial" panose="020B0604020202020204" pitchFamily="34" charset="0"/>
              </a:rPr>
              <a:t>THANK YOU</a:t>
            </a:r>
          </a:p>
          <a:p>
            <a:endParaRPr lang="en-IN" dirty="0">
              <a:solidFill>
                <a:schemeClr val="tx1"/>
              </a:solidFill>
            </a:endParaRPr>
          </a:p>
        </p:txBody>
      </p:sp>
    </p:spTree>
    <p:extLst>
      <p:ext uri="{BB962C8B-B14F-4D97-AF65-F5344CB8AC3E}">
        <p14:creationId xmlns:p14="http://schemas.microsoft.com/office/powerpoint/2010/main" val="101661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a:extLst>
              <a:ext uri="{FF2B5EF4-FFF2-40B4-BE49-F238E27FC236}">
                <a16:creationId xmlns:a16="http://schemas.microsoft.com/office/drawing/2014/main" id="{4F4313D4-9AC2-4069-8A98-1FAB6FA207BA}"/>
              </a:ext>
            </a:extLst>
          </p:cNvPr>
          <p:cNvSpPr txBox="1">
            <a:spLocks noChangeArrowheads="1"/>
          </p:cNvSpPr>
          <p:nvPr/>
        </p:nvSpPr>
        <p:spPr bwMode="auto">
          <a:xfrm>
            <a:off x="0" y="381000"/>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defRPr>
            </a:lvl1pPr>
            <a:lvl2pPr marL="742950" indent="-285750"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US" altLang="en-US" sz="4000" b="1" u="sng" dirty="0">
                <a:latin typeface="Times New Roman" panose="02020603050405020304" pitchFamily="18" charset="0"/>
                <a:cs typeface="Times New Roman" panose="02020603050405020304" pitchFamily="18" charset="0"/>
              </a:rPr>
              <a:t>Table Of Contents</a:t>
            </a:r>
          </a:p>
        </p:txBody>
      </p:sp>
      <p:sp>
        <p:nvSpPr>
          <p:cNvPr id="14339" name="Rectangle 4">
            <a:extLst>
              <a:ext uri="{FF2B5EF4-FFF2-40B4-BE49-F238E27FC236}">
                <a16:creationId xmlns:a16="http://schemas.microsoft.com/office/drawing/2014/main" id="{0C2F8355-9C7C-4E0C-BF25-631024B7276F}"/>
              </a:ext>
            </a:extLst>
          </p:cNvPr>
          <p:cNvSpPr>
            <a:spLocks noChangeArrowheads="1"/>
          </p:cNvSpPr>
          <p:nvPr/>
        </p:nvSpPr>
        <p:spPr bwMode="auto">
          <a:xfrm>
            <a:off x="1905000" y="1219200"/>
            <a:ext cx="6172200" cy="51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Palatino Linotype" panose="02040502050505030304" pitchFamily="18" charset="0"/>
              </a:defRPr>
            </a:lvl1pPr>
            <a:lvl2pPr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lvl="1" algn="just" eaLnBrk="1" hangingPunct="1">
              <a:lnSpc>
                <a:spcPct val="20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Introduction</a:t>
            </a:r>
          </a:p>
          <a:p>
            <a:pPr lvl="1" algn="just" eaLnBrk="1" hangingPunct="1">
              <a:lnSpc>
                <a:spcPct val="20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Problem Description</a:t>
            </a:r>
          </a:p>
          <a:p>
            <a:pPr lvl="1" algn="just" eaLnBrk="1" hangingPunct="1">
              <a:lnSpc>
                <a:spcPct val="20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Data set</a:t>
            </a:r>
          </a:p>
          <a:p>
            <a:pPr lvl="1" algn="just" eaLnBrk="1" hangingPunct="1">
              <a:lnSpc>
                <a:spcPct val="20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Flow chart</a:t>
            </a:r>
          </a:p>
          <a:p>
            <a:pPr lvl="1" algn="just" eaLnBrk="1" hangingPunct="1">
              <a:lnSpc>
                <a:spcPct val="20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Result</a:t>
            </a:r>
          </a:p>
          <a:p>
            <a:pPr lvl="1" algn="just" eaLnBrk="1" hangingPunct="1">
              <a:lnSpc>
                <a:spcPct val="20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Conclusion</a:t>
            </a:r>
          </a:p>
          <a:p>
            <a:pPr lvl="1" algn="just" eaLnBrk="1" hangingPunct="1">
              <a:lnSpc>
                <a:spcPct val="20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a:extLst>
              <a:ext uri="{FF2B5EF4-FFF2-40B4-BE49-F238E27FC236}">
                <a16:creationId xmlns:a16="http://schemas.microsoft.com/office/drawing/2014/main" id="{953F6AA8-7749-4B2F-AC67-5345B1F72CC0}"/>
              </a:ext>
            </a:extLst>
          </p:cNvPr>
          <p:cNvSpPr txBox="1">
            <a:spLocks noChangeArrowheads="1"/>
          </p:cNvSpPr>
          <p:nvPr/>
        </p:nvSpPr>
        <p:spPr bwMode="auto">
          <a:xfrm>
            <a:off x="0" y="381000"/>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defRPr>
            </a:lvl1pPr>
            <a:lvl2pPr marL="742950" indent="-285750"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US" altLang="en-US" sz="4000" b="1" u="sng" dirty="0">
                <a:latin typeface="Times New Roman" panose="02020603050405020304" pitchFamily="18" charset="0"/>
                <a:cs typeface="Times New Roman" panose="02020603050405020304" pitchFamily="18" charset="0"/>
              </a:rPr>
              <a:t>Introduction</a:t>
            </a:r>
          </a:p>
        </p:txBody>
      </p:sp>
      <p:sp>
        <p:nvSpPr>
          <p:cNvPr id="15363" name="Rectangle 4">
            <a:extLst>
              <a:ext uri="{FF2B5EF4-FFF2-40B4-BE49-F238E27FC236}">
                <a16:creationId xmlns:a16="http://schemas.microsoft.com/office/drawing/2014/main" id="{574C7E51-DEB4-41A6-804B-760711012334}"/>
              </a:ext>
            </a:extLst>
          </p:cNvPr>
          <p:cNvSpPr>
            <a:spLocks noChangeArrowheads="1"/>
          </p:cNvSpPr>
          <p:nvPr/>
        </p:nvSpPr>
        <p:spPr bwMode="auto">
          <a:xfrm>
            <a:off x="1905000" y="1106829"/>
            <a:ext cx="6858000" cy="502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defRPr>
            </a:lvl1pPr>
            <a:lvl2pPr marL="742950" indent="-285750"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Large companies have many employees.</a:t>
            </a:r>
          </a:p>
          <a:p>
            <a:pPr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Taking care of the needs and satisfaction of each employee is a challenging task to do</a:t>
            </a:r>
          </a:p>
          <a:p>
            <a:pPr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Valuable and talented employees leave the company without giving the proper reason.</a:t>
            </a:r>
          </a:p>
          <a:p>
            <a:pPr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Employee churn affects its overall revenue and brand image of the organization.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a:extLst>
              <a:ext uri="{FF2B5EF4-FFF2-40B4-BE49-F238E27FC236}">
                <a16:creationId xmlns:a16="http://schemas.microsoft.com/office/drawing/2014/main" id="{953F6AA8-7749-4B2F-AC67-5345B1F72CC0}"/>
              </a:ext>
            </a:extLst>
          </p:cNvPr>
          <p:cNvSpPr txBox="1">
            <a:spLocks noChangeArrowheads="1"/>
          </p:cNvSpPr>
          <p:nvPr/>
        </p:nvSpPr>
        <p:spPr bwMode="auto">
          <a:xfrm>
            <a:off x="0" y="381000"/>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defRPr>
            </a:lvl1pPr>
            <a:lvl2pPr marL="742950" indent="-285750"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US" altLang="en-US" sz="4000" b="1" u="sng" dirty="0">
                <a:latin typeface="Times New Roman" panose="02020603050405020304" pitchFamily="18" charset="0"/>
                <a:cs typeface="Times New Roman" panose="02020603050405020304" pitchFamily="18" charset="0"/>
              </a:rPr>
              <a:t>Problem Description</a:t>
            </a:r>
          </a:p>
        </p:txBody>
      </p:sp>
      <p:sp>
        <p:nvSpPr>
          <p:cNvPr id="15363" name="Rectangle 4">
            <a:extLst>
              <a:ext uri="{FF2B5EF4-FFF2-40B4-BE49-F238E27FC236}">
                <a16:creationId xmlns:a16="http://schemas.microsoft.com/office/drawing/2014/main" id="{574C7E51-DEB4-41A6-804B-760711012334}"/>
              </a:ext>
            </a:extLst>
          </p:cNvPr>
          <p:cNvSpPr>
            <a:spLocks noChangeArrowheads="1"/>
          </p:cNvSpPr>
          <p:nvPr/>
        </p:nvSpPr>
        <p:spPr bwMode="auto">
          <a:xfrm>
            <a:off x="1905000" y="1543050"/>
            <a:ext cx="6934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defRPr>
            </a:lvl1pPr>
            <a:lvl2pPr marL="742950" indent="-285750"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just"/>
            <a:r>
              <a:rPr lang="en-US" sz="2400" dirty="0">
                <a:latin typeface="Times New Roman" panose="02020603050405020304" pitchFamily="18" charset="0"/>
                <a:cs typeface="Times New Roman" pitchFamily="18" charset="0"/>
              </a:rPr>
              <a:t>This project emphasizes on predicting churn of an employee within an organization such that whether the employee will leave the company or continue with it. It uses the data of previous employees who have worked for the company and by finding a pattern it predicts the churn in the form of yes or no.</a:t>
            </a:r>
          </a:p>
        </p:txBody>
      </p:sp>
    </p:spTree>
    <p:extLst>
      <p:ext uri="{BB962C8B-B14F-4D97-AF65-F5344CB8AC3E}">
        <p14:creationId xmlns:p14="http://schemas.microsoft.com/office/powerpoint/2010/main" val="276170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80C77C2-F30A-426F-A069-2D9359E6F164}"/>
              </a:ext>
            </a:extLst>
          </p:cNvPr>
          <p:cNvSpPr>
            <a:spLocks noGrp="1"/>
          </p:cNvSpPr>
          <p:nvPr>
            <p:ph type="title"/>
          </p:nvPr>
        </p:nvSpPr>
        <p:spPr bwMode="auto">
          <a:xfrm rot="10800000" flipV="1">
            <a:off x="814388" y="0"/>
            <a:ext cx="7515225" cy="838200"/>
          </a:xfrm>
        </p:spPr>
        <p:txBody>
          <a:bodyPr wrap="square" numCol="1" anchorCtr="0" compatLnSpc="1">
            <a:prstTxWarp prst="textNoShape">
              <a:avLst/>
            </a:prstTxWarp>
          </a:bodyPr>
          <a:lstStyle/>
          <a:p>
            <a:r>
              <a:rPr lang="en-US" altLang="en-US" sz="4000" b="1" u="sng" dirty="0">
                <a:solidFill>
                  <a:schemeClr val="tx1"/>
                </a:solidFill>
                <a:effectLst/>
                <a:latin typeface="Times New Roman" panose="02020603050405020304" pitchFamily="18" charset="0"/>
                <a:cs typeface="Times New Roman" panose="02020603050405020304" pitchFamily="18" charset="0"/>
              </a:rPr>
              <a:t>Data set collection</a:t>
            </a:r>
          </a:p>
        </p:txBody>
      </p:sp>
      <p:sp>
        <p:nvSpPr>
          <p:cNvPr id="16387" name="Content Placeholder 2">
            <a:extLst>
              <a:ext uri="{FF2B5EF4-FFF2-40B4-BE49-F238E27FC236}">
                <a16:creationId xmlns:a16="http://schemas.microsoft.com/office/drawing/2014/main" id="{1E8313AC-2FB5-4275-BD8B-2AE5FEBD7613}"/>
              </a:ext>
            </a:extLst>
          </p:cNvPr>
          <p:cNvSpPr>
            <a:spLocks noGrp="1"/>
          </p:cNvSpPr>
          <p:nvPr>
            <p:ph idx="1"/>
          </p:nvPr>
        </p:nvSpPr>
        <p:spPr>
          <a:xfrm>
            <a:off x="1940283" y="796043"/>
            <a:ext cx="6822718" cy="914400"/>
          </a:xfrm>
        </p:spPr>
        <p:txBody>
          <a:bodyPr/>
          <a:lstStyle/>
          <a:p>
            <a:pPr algn="just">
              <a:buFont typeface="Arial" panose="020B0604020202020204" pitchFamily="34" charset="0"/>
              <a:buNone/>
            </a:pPr>
            <a:r>
              <a:rPr lang="en-US" altLang="en-US" i="1" u="sng" dirty="0">
                <a:solidFill>
                  <a:schemeClr val="tx1"/>
                </a:solidFill>
                <a:latin typeface="Times New Roman" panose="02020603050405020304" pitchFamily="18" charset="0"/>
                <a:cs typeface="Times New Roman" panose="02020603050405020304" pitchFamily="18" charset="0"/>
              </a:rPr>
              <a:t>https://www.kaggle.com/liujiaqi/hr-comma-sepcsv</a:t>
            </a:r>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16388" name="Picture 5">
            <a:extLst>
              <a:ext uri="{FF2B5EF4-FFF2-40B4-BE49-F238E27FC236}">
                <a16:creationId xmlns:a16="http://schemas.microsoft.com/office/drawing/2014/main" id="{15FE87B5-B021-4A9C-B1F9-39F713BA42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4572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a:extLst>
              <a:ext uri="{FF2B5EF4-FFF2-40B4-BE49-F238E27FC236}">
                <a16:creationId xmlns:a16="http://schemas.microsoft.com/office/drawing/2014/main" id="{3E746531-F21A-4EC0-ABA8-C84022720F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14500"/>
            <a:ext cx="4572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1FD4603C-3718-4561-ACFF-D2B31BEF4144}"/>
              </a:ext>
            </a:extLst>
          </p:cNvPr>
          <p:cNvSpPr txBox="1"/>
          <p:nvPr/>
        </p:nvSpPr>
        <p:spPr>
          <a:xfrm>
            <a:off x="2209800" y="3733800"/>
            <a:ext cx="2057400"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just">
              <a:defRPr/>
            </a:pPr>
            <a:r>
              <a:rPr lang="en-US" dirty="0" err="1">
                <a:latin typeface="Times New Roman" panose="02020603050405020304" pitchFamily="18" charset="0"/>
                <a:cs typeface="Times New Roman" panose="02020603050405020304" pitchFamily="18" charset="0"/>
              </a:rPr>
              <a:t>hr_data</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511B47C-B50B-4145-A81D-FD02BF9D6211}"/>
              </a:ext>
            </a:extLst>
          </p:cNvPr>
          <p:cNvSpPr txBox="1"/>
          <p:nvPr/>
        </p:nvSpPr>
        <p:spPr>
          <a:xfrm>
            <a:off x="6248400" y="3888669"/>
            <a:ext cx="2438400" cy="945974"/>
          </a:xfrm>
          <a:prstGeom prst="rect">
            <a:avLst/>
          </a:prstGeom>
        </p:spPr>
        <p:style>
          <a:lnRef idx="2">
            <a:schemeClr val="dk1"/>
          </a:lnRef>
          <a:fillRef idx="1">
            <a:schemeClr val="lt1"/>
          </a:fillRef>
          <a:effectRef idx="0">
            <a:schemeClr val="dk1"/>
          </a:effectRef>
          <a:fontRef idx="minor">
            <a:schemeClr val="dk1"/>
          </a:fontRef>
        </p:style>
        <p:txBody>
          <a:bodyPr>
            <a:noAutofit/>
          </a:bodyPr>
          <a:lstStyle/>
          <a:p>
            <a:pPr algn="just">
              <a:defRPr/>
            </a:pPr>
            <a:r>
              <a:rPr lang="en-US" dirty="0" err="1">
                <a:latin typeface="Times New Roman" panose="02020603050405020304" pitchFamily="18" charset="0"/>
                <a:cs typeface="Times New Roman" panose="02020603050405020304" pitchFamily="18" charset="0"/>
              </a:rPr>
              <a:t>employee_satisfaction</a:t>
            </a:r>
            <a:r>
              <a:rPr lang="en-US" dirty="0">
                <a:latin typeface="Times New Roman" panose="02020603050405020304" pitchFamily="18" charset="0"/>
                <a:cs typeface="Times New Roman" panose="02020603050405020304" pitchFamily="18" charset="0"/>
              </a:rPr>
              <a:t>_</a:t>
            </a:r>
          </a:p>
          <a:p>
            <a:pPr algn="just">
              <a:defRPr/>
            </a:pPr>
            <a:r>
              <a:rPr lang="en-US" dirty="0">
                <a:latin typeface="Times New Roman" panose="02020603050405020304" pitchFamily="18" charset="0"/>
                <a:cs typeface="Times New Roman" panose="02020603050405020304" pitchFamily="18" charset="0"/>
              </a:rPr>
              <a:t>evaluation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48E7473-B0E3-4EC2-BBB0-04764B941E2E}"/>
              </a:ext>
            </a:extLst>
          </p:cNvPr>
          <p:cNvSpPr>
            <a:spLocks noGrp="1"/>
          </p:cNvSpPr>
          <p:nvPr>
            <p:ph type="title"/>
          </p:nvPr>
        </p:nvSpPr>
        <p:spPr bwMode="auto">
          <a:xfrm>
            <a:off x="1066800" y="0"/>
            <a:ext cx="7513638" cy="990600"/>
          </a:xfrm>
        </p:spPr>
        <p:txBody>
          <a:bodyPr wrap="square" numCol="1" anchorCtr="0" compatLnSpc="1">
            <a:prstTxWarp prst="textNoShape">
              <a:avLst/>
            </a:prstTxWarp>
          </a:bodyPr>
          <a:lstStyle/>
          <a:p>
            <a:r>
              <a:rPr lang="en-US" altLang="en-US" sz="4000" b="1" u="sng">
                <a:solidFill>
                  <a:schemeClr val="tx1"/>
                </a:solidFill>
                <a:effectLst/>
                <a:latin typeface="Times New Roman" panose="02020603050405020304" pitchFamily="18" charset="0"/>
                <a:cs typeface="Times New Roman" panose="02020603050405020304" pitchFamily="18" charset="0"/>
              </a:rPr>
              <a:t>Flow </a:t>
            </a:r>
            <a:r>
              <a:rPr lang="en-US" altLang="en-US" sz="4000" b="1" u="sng">
                <a:solidFill>
                  <a:schemeClr val="tx1"/>
                </a:solidFill>
                <a:latin typeface="Times New Roman" panose="02020603050405020304" pitchFamily="18" charset="0"/>
                <a:cs typeface="Times New Roman" panose="02020603050405020304" pitchFamily="18" charset="0"/>
              </a:rPr>
              <a:t>Diagram</a:t>
            </a:r>
            <a:endParaRPr lang="en-US" altLang="en-US" sz="4000" b="1" u="sng"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90C9DAF-B1E5-47E6-B991-0D5235AAB077}"/>
              </a:ext>
            </a:extLst>
          </p:cNvPr>
          <p:cNvGraphicFramePr>
            <a:graphicFrameLocks noGrp="1"/>
          </p:cNvGraphicFramePr>
          <p:nvPr>
            <p:ph idx="1"/>
            <p:extLst>
              <p:ext uri="{D42A27DB-BD31-4B8C-83A1-F6EECF244321}">
                <p14:modId xmlns:p14="http://schemas.microsoft.com/office/powerpoint/2010/main" val="1733320936"/>
              </p:ext>
            </p:extLst>
          </p:nvPr>
        </p:nvGraphicFramePr>
        <p:xfrm>
          <a:off x="1447800" y="1143000"/>
          <a:ext cx="76962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Oval 20">
            <a:extLst>
              <a:ext uri="{FF2B5EF4-FFF2-40B4-BE49-F238E27FC236}">
                <a16:creationId xmlns:a16="http://schemas.microsoft.com/office/drawing/2014/main" id="{D64889A1-BCF7-483A-9C72-2CBE0B58FA85}"/>
              </a:ext>
            </a:extLst>
          </p:cNvPr>
          <p:cNvSpPr/>
          <p:nvPr/>
        </p:nvSpPr>
        <p:spPr>
          <a:xfrm>
            <a:off x="2590800" y="1143000"/>
            <a:ext cx="609600" cy="6096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a:lstStyle/>
          <a:p>
            <a:pPr>
              <a:defRPr/>
            </a:pPr>
            <a:r>
              <a:rPr lang="en-US" dirty="0"/>
              <a:t>1</a:t>
            </a:r>
          </a:p>
        </p:txBody>
      </p:sp>
      <p:sp>
        <p:nvSpPr>
          <p:cNvPr id="22" name="Oval 21">
            <a:extLst>
              <a:ext uri="{FF2B5EF4-FFF2-40B4-BE49-F238E27FC236}">
                <a16:creationId xmlns:a16="http://schemas.microsoft.com/office/drawing/2014/main" id="{6EB7F3E0-6C04-4E91-BD02-93D9373C4CF7}"/>
              </a:ext>
            </a:extLst>
          </p:cNvPr>
          <p:cNvSpPr/>
          <p:nvPr/>
        </p:nvSpPr>
        <p:spPr>
          <a:xfrm>
            <a:off x="2590800" y="2057400"/>
            <a:ext cx="609600" cy="6096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a:lstStyle/>
          <a:p>
            <a:pPr>
              <a:defRPr/>
            </a:pPr>
            <a:r>
              <a:rPr lang="en-US" dirty="0"/>
              <a:t>2</a:t>
            </a:r>
          </a:p>
        </p:txBody>
      </p:sp>
      <p:sp>
        <p:nvSpPr>
          <p:cNvPr id="23" name="Oval 22">
            <a:extLst>
              <a:ext uri="{FF2B5EF4-FFF2-40B4-BE49-F238E27FC236}">
                <a16:creationId xmlns:a16="http://schemas.microsoft.com/office/drawing/2014/main" id="{9E3E188A-F36E-4E7E-A6E5-23D75D7A477C}"/>
              </a:ext>
            </a:extLst>
          </p:cNvPr>
          <p:cNvSpPr/>
          <p:nvPr/>
        </p:nvSpPr>
        <p:spPr>
          <a:xfrm>
            <a:off x="2590800" y="2819400"/>
            <a:ext cx="609600" cy="6096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a:lstStyle/>
          <a:p>
            <a:pPr>
              <a:defRPr/>
            </a:pPr>
            <a:r>
              <a:rPr lang="en-US" dirty="0"/>
              <a:t>3</a:t>
            </a:r>
          </a:p>
        </p:txBody>
      </p:sp>
      <p:sp>
        <p:nvSpPr>
          <p:cNvPr id="24" name="Oval 23">
            <a:extLst>
              <a:ext uri="{FF2B5EF4-FFF2-40B4-BE49-F238E27FC236}">
                <a16:creationId xmlns:a16="http://schemas.microsoft.com/office/drawing/2014/main" id="{1B1B69EA-C2DE-477E-B65A-8B392122B431}"/>
              </a:ext>
            </a:extLst>
          </p:cNvPr>
          <p:cNvSpPr/>
          <p:nvPr/>
        </p:nvSpPr>
        <p:spPr>
          <a:xfrm>
            <a:off x="2590800" y="3657600"/>
            <a:ext cx="609600" cy="6096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a:lstStyle/>
          <a:p>
            <a:pPr>
              <a:defRPr/>
            </a:pPr>
            <a:r>
              <a:rPr lang="en-US" dirty="0"/>
              <a:t>4</a:t>
            </a:r>
          </a:p>
        </p:txBody>
      </p:sp>
      <p:sp>
        <p:nvSpPr>
          <p:cNvPr id="25" name="Oval 24">
            <a:extLst>
              <a:ext uri="{FF2B5EF4-FFF2-40B4-BE49-F238E27FC236}">
                <a16:creationId xmlns:a16="http://schemas.microsoft.com/office/drawing/2014/main" id="{152E76B3-518D-4232-910E-D517DF04C314}"/>
              </a:ext>
            </a:extLst>
          </p:cNvPr>
          <p:cNvSpPr/>
          <p:nvPr/>
        </p:nvSpPr>
        <p:spPr>
          <a:xfrm>
            <a:off x="2590800" y="4572000"/>
            <a:ext cx="609600" cy="6096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a:lstStyle/>
          <a:p>
            <a:pPr>
              <a:defRPr/>
            </a:pPr>
            <a:r>
              <a:rPr lang="en-US" dirty="0"/>
              <a:t>5</a:t>
            </a:r>
          </a:p>
        </p:txBody>
      </p:sp>
      <p:sp>
        <p:nvSpPr>
          <p:cNvPr id="26" name="Oval 25">
            <a:extLst>
              <a:ext uri="{FF2B5EF4-FFF2-40B4-BE49-F238E27FC236}">
                <a16:creationId xmlns:a16="http://schemas.microsoft.com/office/drawing/2014/main" id="{4A8296DD-14AA-4CDC-B67B-32D57EDC0A12}"/>
              </a:ext>
            </a:extLst>
          </p:cNvPr>
          <p:cNvSpPr/>
          <p:nvPr/>
        </p:nvSpPr>
        <p:spPr>
          <a:xfrm>
            <a:off x="2590800" y="5410200"/>
            <a:ext cx="609600" cy="6096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a:lstStyle/>
          <a:p>
            <a:pPr>
              <a:defRPr/>
            </a:pPr>
            <a:r>
              <a:rPr lang="en-US" dirty="0"/>
              <a:t>6</a:t>
            </a:r>
          </a:p>
        </p:txBody>
      </p:sp>
      <p:sp>
        <p:nvSpPr>
          <p:cNvPr id="28" name="Oval 27">
            <a:extLst>
              <a:ext uri="{FF2B5EF4-FFF2-40B4-BE49-F238E27FC236}">
                <a16:creationId xmlns:a16="http://schemas.microsoft.com/office/drawing/2014/main" id="{7649FB5D-9EBA-40B5-A553-0B67AB0B33B1}"/>
              </a:ext>
            </a:extLst>
          </p:cNvPr>
          <p:cNvSpPr/>
          <p:nvPr/>
        </p:nvSpPr>
        <p:spPr>
          <a:xfrm>
            <a:off x="2590800" y="6172200"/>
            <a:ext cx="609600" cy="685800"/>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a:lstStyle/>
          <a:p>
            <a:pPr>
              <a:defRPr/>
            </a:pPr>
            <a:r>
              <a:rPr lang="en-US" dirty="0"/>
              <a:t>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28B1A8B-0805-4F14-A374-04B9B1BBAE7E}"/>
              </a:ext>
            </a:extLst>
          </p:cNvPr>
          <p:cNvSpPr>
            <a:spLocks noGrp="1"/>
          </p:cNvSpPr>
          <p:nvPr>
            <p:ph type="title"/>
          </p:nvPr>
        </p:nvSpPr>
        <p:spPr bwMode="auto">
          <a:xfrm>
            <a:off x="457200" y="0"/>
            <a:ext cx="8229600" cy="1295400"/>
          </a:xfrm>
        </p:spPr>
        <p:txBody>
          <a:bodyPr wrap="square" numCol="1" anchorCtr="0" compatLnSpc="1">
            <a:prstTxWarp prst="textNoShape">
              <a:avLst/>
            </a:prstTxWarp>
          </a:bodyPr>
          <a:lstStyle/>
          <a:p>
            <a:r>
              <a:rPr lang="en-US" altLang="en-US" sz="4000" b="1" u="sng" dirty="0">
                <a:solidFill>
                  <a:schemeClr val="tx1"/>
                </a:solidFill>
                <a:effectLst/>
                <a:latin typeface="Times New Roman" panose="02020603050405020304" pitchFamily="18" charset="0"/>
                <a:cs typeface="Times New Roman" panose="02020603050405020304" pitchFamily="18" charset="0"/>
              </a:rPr>
              <a:t>Result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ntent Placeholder 2" title="Web Viewer">
                <a:extLst>
                  <a:ext uri="{FF2B5EF4-FFF2-40B4-BE49-F238E27FC236}">
                    <a16:creationId xmlns:a16="http://schemas.microsoft.com/office/drawing/2014/main" id="{7A2AA409-BE14-458F-8ABB-CD43839C848A}"/>
                  </a:ext>
                </a:extLst>
              </p:cNvPr>
              <p:cNvGraphicFramePr>
                <a:graphicFrameLocks noGrp="1"/>
              </p:cNvGraphicFramePr>
              <p:nvPr>
                <p:ph idx="1"/>
                <p:extLst>
                  <p:ext uri="{D42A27DB-BD31-4B8C-83A1-F6EECF244321}">
                    <p14:modId xmlns:p14="http://schemas.microsoft.com/office/powerpoint/2010/main" val="358015040"/>
                  </p:ext>
                </p:extLst>
              </p:nvPr>
            </p:nvGraphicFramePr>
            <p:xfrm>
              <a:off x="457200" y="1604963"/>
              <a:ext cx="8223250" cy="397351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Content Placeholder 2" title="Web Viewer">
                <a:extLst>
                  <a:ext uri="{FF2B5EF4-FFF2-40B4-BE49-F238E27FC236}">
                    <a16:creationId xmlns:a16="http://schemas.microsoft.com/office/drawing/2014/main" id="{7A2AA409-BE14-458F-8ABB-CD43839C848A}"/>
                  </a:ext>
                </a:extLst>
              </p:cNvPr>
              <p:cNvPicPr>
                <a:picLocks noGrp="1" noRot="1" noChangeAspect="1" noMove="1" noResize="1" noEditPoints="1" noAdjustHandles="1" noChangeArrowheads="1" noChangeShapeType="1"/>
              </p:cNvPicPr>
              <p:nvPr/>
            </p:nvPicPr>
            <p:blipFill>
              <a:blip r:embed="rId3"/>
              <a:stretch>
                <a:fillRect/>
              </a:stretch>
            </p:blipFill>
            <p:spPr>
              <a:xfrm>
                <a:off x="457200" y="1604963"/>
                <a:ext cx="8223250" cy="3973512"/>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C602758-D55F-4325-80B8-D9DDC686D2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066800"/>
            <a:ext cx="6705600" cy="4816433"/>
          </a:xfrm>
        </p:spPr>
      </p:pic>
    </p:spTree>
    <p:extLst>
      <p:ext uri="{BB962C8B-B14F-4D97-AF65-F5344CB8AC3E}">
        <p14:creationId xmlns:p14="http://schemas.microsoft.com/office/powerpoint/2010/main" val="374464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a:extLst>
              <a:ext uri="{FF2B5EF4-FFF2-40B4-BE49-F238E27FC236}">
                <a16:creationId xmlns:a16="http://schemas.microsoft.com/office/drawing/2014/main" id="{953F6AA8-7749-4B2F-AC67-5345B1F72CC0}"/>
              </a:ext>
            </a:extLst>
          </p:cNvPr>
          <p:cNvSpPr txBox="1">
            <a:spLocks noChangeArrowheads="1"/>
          </p:cNvSpPr>
          <p:nvPr/>
        </p:nvSpPr>
        <p:spPr bwMode="auto">
          <a:xfrm>
            <a:off x="0" y="223006"/>
            <a:ext cx="9144000" cy="137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defRPr>
            </a:lvl1pPr>
            <a:lvl2pPr marL="742950" indent="-285750"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US" altLang="en-US" sz="4000" b="1" u="sng" dirty="0">
                <a:latin typeface="Times New Roman" panose="02020603050405020304" pitchFamily="18" charset="0"/>
                <a:cs typeface="Times New Roman" panose="02020603050405020304" pitchFamily="18" charset="0"/>
              </a:rPr>
              <a:t>Conclusion</a:t>
            </a:r>
          </a:p>
        </p:txBody>
      </p:sp>
      <p:sp>
        <p:nvSpPr>
          <p:cNvPr id="15363" name="Rectangle 4">
            <a:extLst>
              <a:ext uri="{FF2B5EF4-FFF2-40B4-BE49-F238E27FC236}">
                <a16:creationId xmlns:a16="http://schemas.microsoft.com/office/drawing/2014/main" id="{574C7E51-DEB4-41A6-804B-760711012334}"/>
              </a:ext>
            </a:extLst>
          </p:cNvPr>
          <p:cNvSpPr>
            <a:spLocks noChangeArrowheads="1"/>
          </p:cNvSpPr>
          <p:nvPr/>
        </p:nvSpPr>
        <p:spPr bwMode="auto">
          <a:xfrm>
            <a:off x="1905000" y="1577562"/>
            <a:ext cx="6934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defRPr>
            </a:lvl1pPr>
            <a:lvl2pPr marL="742950" indent="-285750" eaLnBrk="0" hangingPunct="0">
              <a:defRPr>
                <a:solidFill>
                  <a:schemeClr val="tx1"/>
                </a:solidFill>
                <a:latin typeface="Palatino Linotype" panose="02040502050505030304" pitchFamily="18" charset="0"/>
              </a:defRPr>
            </a:lvl2pPr>
            <a:lvl3pPr marL="1143000" indent="-228600" eaLnBrk="0" hangingPunct="0">
              <a:defRPr>
                <a:solidFill>
                  <a:schemeClr val="tx1"/>
                </a:solidFill>
                <a:latin typeface="Palatino Linotype" panose="02040502050505030304" pitchFamily="18" charset="0"/>
              </a:defRPr>
            </a:lvl3pPr>
            <a:lvl4pPr marL="1600200" indent="-228600" eaLnBrk="0" hangingPunct="0">
              <a:defRPr>
                <a:solidFill>
                  <a:schemeClr val="tx1"/>
                </a:solidFill>
                <a:latin typeface="Palatino Linotype" panose="02040502050505030304" pitchFamily="18" charset="0"/>
              </a:defRPr>
            </a:lvl4pPr>
            <a:lvl5pPr marL="2057400" indent="-228600" eaLnBrk="0" hangingPunct="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Employee churn leads to customer dissatisfaction. In this project, hr_data and employee_satisfaction_evaluation datasets have been considered. Different machine learning algorithms, Decision tree , KNN, SVM, and ANN have been used to find out which employee is going to quit the respective organization based on their working details and environments. Different performance measures like confusion matrix and overall accuracy have been used. From the experimental results, Decision tree is found to be better as compared to other models considered in this study. Thus, this model can be used for the real life applications.</a:t>
            </a:r>
          </a:p>
        </p:txBody>
      </p:sp>
    </p:spTree>
    <p:extLst>
      <p:ext uri="{BB962C8B-B14F-4D97-AF65-F5344CB8AC3E}">
        <p14:creationId xmlns:p14="http://schemas.microsoft.com/office/powerpoint/2010/main" val="2666601625"/>
      </p:ext>
    </p:extLst>
  </p:cSld>
  <p:clrMapOvr>
    <a:masterClrMapping/>
  </p:clrMapOvr>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E3C6639D-1D79-42DF-B214-CC97DD0F40F3}" vid="{12ECDEE5-FA3C-48D7-B7A7-4C70E8D654E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3539C8CB-BD07-4FD3-968D-2BE98F5EDA3E}">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chart-studio.plotly.com/~Ankit77/4#plot&quot;,&quot;values&quot;:{},&quot;data&quot;:{&quot;uri&quot;:&quot;/chart-studio.plotly.com/~Ankit77/4#plot&quot;},&quot;secure&quot;:false}],&quot;name&quot;:&quot;/chart-studio.plotly.com/~Ankit77/4#plot&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3870</TotalTime>
  <Words>705</Words>
  <Application>Microsoft Office PowerPoint</Application>
  <PresentationFormat>On-screen Show (4:3)</PresentationFormat>
  <Paragraphs>60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Theme1</vt:lpstr>
      <vt:lpstr>PowerPoint Presentation</vt:lpstr>
      <vt:lpstr>PowerPoint Presentation</vt:lpstr>
      <vt:lpstr>PowerPoint Presentation</vt:lpstr>
      <vt:lpstr>PowerPoint Presentation</vt:lpstr>
      <vt:lpstr>Data set collection</vt:lpstr>
      <vt:lpstr>Flow Diagram</vt:lpstr>
      <vt:lpstr>Result</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LEVEL PAPER PRESENTATION COMPETITION</dc:title>
  <dc:subject>IEEE DAY</dc:subject>
  <dc:creator>BROJO KISHORE MISHRA</dc:creator>
  <cp:keywords>IEEE BHUBANESWAR SUB SECTION</cp:keywords>
  <cp:lastModifiedBy>Ankit Pradhan</cp:lastModifiedBy>
  <cp:revision>72</cp:revision>
  <dcterms:created xsi:type="dcterms:W3CDTF">2005-07-06T14:24:39Z</dcterms:created>
  <dcterms:modified xsi:type="dcterms:W3CDTF">2021-10-24T04:36:37Z</dcterms:modified>
  <cp:category>PRESENTATION</cp:category>
  <cp:contentStatus>ACTIVE</cp:contentStatus>
</cp:coreProperties>
</file>