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F12FE6-4FB6-4121-BEE1-6C55C4CABB20}" v="1" dt="2025-05-07T09:54:20.6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90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kit Balhara" userId="e6bdb58d4d95983e" providerId="LiveId" clId="{D4F7BD73-E54E-40E3-BEC5-5E3CD3ED6D01}"/>
    <pc:docChg chg="custSel delSld modSld">
      <pc:chgData name="Ankit Balhara" userId="e6bdb58d4d95983e" providerId="LiveId" clId="{D4F7BD73-E54E-40E3-BEC5-5E3CD3ED6D01}" dt="2025-02-20T06:23:10.870" v="194"/>
      <pc:docMkLst>
        <pc:docMk/>
      </pc:docMkLst>
      <pc:sldChg chg="modSp mod">
        <pc:chgData name="Ankit Balhara" userId="e6bdb58d4d95983e" providerId="LiveId" clId="{D4F7BD73-E54E-40E3-BEC5-5E3CD3ED6D01}" dt="2025-02-20T06:23:10.870" v="194"/>
        <pc:sldMkLst>
          <pc:docMk/>
          <pc:sldMk cId="0" sldId="256"/>
        </pc:sldMkLst>
        <pc:spChg chg="mod">
          <ac:chgData name="Ankit Balhara" userId="e6bdb58d4d95983e" providerId="LiveId" clId="{D4F7BD73-E54E-40E3-BEC5-5E3CD3ED6D01}" dt="2025-02-20T06:23:10.870" v="194"/>
          <ac:spMkLst>
            <pc:docMk/>
            <pc:sldMk cId="0" sldId="256"/>
            <ac:spMk id="2" creationId="{00000000-0000-0000-0000-000000000000}"/>
          </ac:spMkLst>
        </pc:spChg>
        <pc:spChg chg="mod">
          <ac:chgData name="Ankit Balhara" userId="e6bdb58d4d95983e" providerId="LiveId" clId="{D4F7BD73-E54E-40E3-BEC5-5E3CD3ED6D01}" dt="2025-02-20T05:35:26.975" v="49"/>
          <ac:spMkLst>
            <pc:docMk/>
            <pc:sldMk cId="0" sldId="256"/>
            <ac:spMk id="3" creationId="{00000000-0000-0000-0000-000000000000}"/>
          </ac:spMkLst>
        </pc:spChg>
      </pc:sldChg>
      <pc:sldChg chg="addSp delSp modSp mod">
        <pc:chgData name="Ankit Balhara" userId="e6bdb58d4d95983e" providerId="LiveId" clId="{D4F7BD73-E54E-40E3-BEC5-5E3CD3ED6D01}" dt="2025-02-20T06:23:10.870" v="194"/>
        <pc:sldMkLst>
          <pc:docMk/>
          <pc:sldMk cId="0" sldId="257"/>
        </pc:sldMkLst>
        <pc:spChg chg="mod">
          <ac:chgData name="Ankit Balhara" userId="e6bdb58d4d95983e" providerId="LiveId" clId="{D4F7BD73-E54E-40E3-BEC5-5E3CD3ED6D01}" dt="2025-02-20T05:35:26.975" v="49"/>
          <ac:spMkLst>
            <pc:docMk/>
            <pc:sldMk cId="0" sldId="257"/>
            <ac:spMk id="2" creationId="{00000000-0000-0000-0000-000000000000}"/>
          </ac:spMkLst>
        </pc:spChg>
        <pc:spChg chg="mod">
          <ac:chgData name="Ankit Balhara" userId="e6bdb58d4d95983e" providerId="LiveId" clId="{D4F7BD73-E54E-40E3-BEC5-5E3CD3ED6D01}" dt="2025-02-20T06:23:10.870" v="194"/>
          <ac:spMkLst>
            <pc:docMk/>
            <pc:sldMk cId="0" sldId="257"/>
            <ac:spMk id="3" creationId="{00000000-0000-0000-0000-000000000000}"/>
          </ac:spMkLst>
        </pc:spChg>
        <pc:picChg chg="add mod">
          <ac:chgData name="Ankit Balhara" userId="e6bdb58d4d95983e" providerId="LiveId" clId="{D4F7BD73-E54E-40E3-BEC5-5E3CD3ED6D01}" dt="2025-02-20T05:43:52.765" v="73" actId="1036"/>
          <ac:picMkLst>
            <pc:docMk/>
            <pc:sldMk cId="0" sldId="257"/>
            <ac:picMk id="8" creationId="{D154BC18-A004-5E50-C511-399A7F4BD1A3}"/>
          </ac:picMkLst>
        </pc:picChg>
      </pc:sldChg>
      <pc:sldChg chg="addSp modSp mod">
        <pc:chgData name="Ankit Balhara" userId="e6bdb58d4d95983e" providerId="LiveId" clId="{D4F7BD73-E54E-40E3-BEC5-5E3CD3ED6D01}" dt="2025-02-20T05:56:41.027" v="122" actId="29295"/>
        <pc:sldMkLst>
          <pc:docMk/>
          <pc:sldMk cId="0" sldId="258"/>
        </pc:sldMkLst>
        <pc:spChg chg="mod">
          <ac:chgData name="Ankit Balhara" userId="e6bdb58d4d95983e" providerId="LiveId" clId="{D4F7BD73-E54E-40E3-BEC5-5E3CD3ED6D01}" dt="2025-02-20T05:35:26.975" v="49"/>
          <ac:spMkLst>
            <pc:docMk/>
            <pc:sldMk cId="0" sldId="258"/>
            <ac:spMk id="2" creationId="{00000000-0000-0000-0000-000000000000}"/>
          </ac:spMkLst>
        </pc:spChg>
        <pc:spChg chg="mod">
          <ac:chgData name="Ankit Balhara" userId="e6bdb58d4d95983e" providerId="LiveId" clId="{D4F7BD73-E54E-40E3-BEC5-5E3CD3ED6D01}" dt="2025-02-20T05:35:26.975" v="49"/>
          <ac:spMkLst>
            <pc:docMk/>
            <pc:sldMk cId="0" sldId="258"/>
            <ac:spMk id="3" creationId="{00000000-0000-0000-0000-000000000000}"/>
          </ac:spMkLst>
        </pc:spChg>
        <pc:picChg chg="add mod">
          <ac:chgData name="Ankit Balhara" userId="e6bdb58d4d95983e" providerId="LiveId" clId="{D4F7BD73-E54E-40E3-BEC5-5E3CD3ED6D01}" dt="2025-02-20T05:56:41.027" v="122" actId="29295"/>
          <ac:picMkLst>
            <pc:docMk/>
            <pc:sldMk cId="0" sldId="258"/>
            <ac:picMk id="5" creationId="{384510E9-FB20-F833-075C-0BB6380DAB58}"/>
          </ac:picMkLst>
        </pc:picChg>
      </pc:sldChg>
      <pc:sldChg chg="addSp modSp mod">
        <pc:chgData name="Ankit Balhara" userId="e6bdb58d4d95983e" providerId="LiveId" clId="{D4F7BD73-E54E-40E3-BEC5-5E3CD3ED6D01}" dt="2025-02-20T05:55:30.311" v="113" actId="14100"/>
        <pc:sldMkLst>
          <pc:docMk/>
          <pc:sldMk cId="0" sldId="259"/>
        </pc:sldMkLst>
        <pc:spChg chg="mod">
          <ac:chgData name="Ankit Balhara" userId="e6bdb58d4d95983e" providerId="LiveId" clId="{D4F7BD73-E54E-40E3-BEC5-5E3CD3ED6D01}" dt="2025-02-20T05:35:26.975" v="49"/>
          <ac:spMkLst>
            <pc:docMk/>
            <pc:sldMk cId="0" sldId="259"/>
            <ac:spMk id="2" creationId="{00000000-0000-0000-0000-000000000000}"/>
          </ac:spMkLst>
        </pc:spChg>
        <pc:spChg chg="mod">
          <ac:chgData name="Ankit Balhara" userId="e6bdb58d4d95983e" providerId="LiveId" clId="{D4F7BD73-E54E-40E3-BEC5-5E3CD3ED6D01}" dt="2025-02-20T05:35:26.975" v="49"/>
          <ac:spMkLst>
            <pc:docMk/>
            <pc:sldMk cId="0" sldId="259"/>
            <ac:spMk id="3" creationId="{00000000-0000-0000-0000-000000000000}"/>
          </ac:spMkLst>
        </pc:spChg>
        <pc:picChg chg="add mod">
          <ac:chgData name="Ankit Balhara" userId="e6bdb58d4d95983e" providerId="LiveId" clId="{D4F7BD73-E54E-40E3-BEC5-5E3CD3ED6D01}" dt="2025-02-20T05:55:30.311" v="113" actId="14100"/>
          <ac:picMkLst>
            <pc:docMk/>
            <pc:sldMk cId="0" sldId="259"/>
            <ac:picMk id="5" creationId="{8B27183B-F00E-88C6-6F2C-3589B9609725}"/>
          </ac:picMkLst>
        </pc:picChg>
      </pc:sldChg>
      <pc:sldChg chg="addSp modSp mod">
        <pc:chgData name="Ankit Balhara" userId="e6bdb58d4d95983e" providerId="LiveId" clId="{D4F7BD73-E54E-40E3-BEC5-5E3CD3ED6D01}" dt="2025-02-20T06:23:10.870" v="194"/>
        <pc:sldMkLst>
          <pc:docMk/>
          <pc:sldMk cId="0" sldId="260"/>
        </pc:sldMkLst>
        <pc:spChg chg="mod">
          <ac:chgData name="Ankit Balhara" userId="e6bdb58d4d95983e" providerId="LiveId" clId="{D4F7BD73-E54E-40E3-BEC5-5E3CD3ED6D01}" dt="2025-02-20T05:35:26.975" v="49"/>
          <ac:spMkLst>
            <pc:docMk/>
            <pc:sldMk cId="0" sldId="260"/>
            <ac:spMk id="2" creationId="{00000000-0000-0000-0000-000000000000}"/>
          </ac:spMkLst>
        </pc:spChg>
        <pc:spChg chg="mod">
          <ac:chgData name="Ankit Balhara" userId="e6bdb58d4d95983e" providerId="LiveId" clId="{D4F7BD73-E54E-40E3-BEC5-5E3CD3ED6D01}" dt="2025-02-20T06:23:10.870" v="194"/>
          <ac:spMkLst>
            <pc:docMk/>
            <pc:sldMk cId="0" sldId="260"/>
            <ac:spMk id="3" creationId="{00000000-0000-0000-0000-000000000000}"/>
          </ac:spMkLst>
        </pc:spChg>
        <pc:picChg chg="add mod">
          <ac:chgData name="Ankit Balhara" userId="e6bdb58d4d95983e" providerId="LiveId" clId="{D4F7BD73-E54E-40E3-BEC5-5E3CD3ED6D01}" dt="2025-02-20T05:59:29.465" v="140" actId="14100"/>
          <ac:picMkLst>
            <pc:docMk/>
            <pc:sldMk cId="0" sldId="260"/>
            <ac:picMk id="5" creationId="{3FA12BEB-EBC1-5F78-ACDD-C174013090E7}"/>
          </ac:picMkLst>
        </pc:picChg>
      </pc:sldChg>
      <pc:sldChg chg="addSp modSp mod">
        <pc:chgData name="Ankit Balhara" userId="e6bdb58d4d95983e" providerId="LiveId" clId="{D4F7BD73-E54E-40E3-BEC5-5E3CD3ED6D01}" dt="2025-02-20T05:59:55.701" v="143" actId="1076"/>
        <pc:sldMkLst>
          <pc:docMk/>
          <pc:sldMk cId="0" sldId="261"/>
        </pc:sldMkLst>
        <pc:spChg chg="mod">
          <ac:chgData name="Ankit Balhara" userId="e6bdb58d4d95983e" providerId="LiveId" clId="{D4F7BD73-E54E-40E3-BEC5-5E3CD3ED6D01}" dt="2025-02-20T05:35:26.975" v="49"/>
          <ac:spMkLst>
            <pc:docMk/>
            <pc:sldMk cId="0" sldId="261"/>
            <ac:spMk id="2" creationId="{00000000-0000-0000-0000-000000000000}"/>
          </ac:spMkLst>
        </pc:spChg>
        <pc:spChg chg="mod">
          <ac:chgData name="Ankit Balhara" userId="e6bdb58d4d95983e" providerId="LiveId" clId="{D4F7BD73-E54E-40E3-BEC5-5E3CD3ED6D01}" dt="2025-02-20T05:59:47.409" v="142" actId="255"/>
          <ac:spMkLst>
            <pc:docMk/>
            <pc:sldMk cId="0" sldId="261"/>
            <ac:spMk id="3" creationId="{00000000-0000-0000-0000-000000000000}"/>
          </ac:spMkLst>
        </pc:spChg>
        <pc:picChg chg="add mod">
          <ac:chgData name="Ankit Balhara" userId="e6bdb58d4d95983e" providerId="LiveId" clId="{D4F7BD73-E54E-40E3-BEC5-5E3CD3ED6D01}" dt="2025-02-20T05:59:55.701" v="143" actId="1076"/>
          <ac:picMkLst>
            <pc:docMk/>
            <pc:sldMk cId="0" sldId="261"/>
            <ac:picMk id="5" creationId="{C798A1CE-AE8E-4F7C-4D46-D05EC94BD6EE}"/>
          </ac:picMkLst>
        </pc:picChg>
      </pc:sldChg>
      <pc:sldChg chg="addSp modSp mod">
        <pc:chgData name="Ankit Balhara" userId="e6bdb58d4d95983e" providerId="LiveId" clId="{D4F7BD73-E54E-40E3-BEC5-5E3CD3ED6D01}" dt="2025-02-20T06:23:10.870" v="194"/>
        <pc:sldMkLst>
          <pc:docMk/>
          <pc:sldMk cId="0" sldId="262"/>
        </pc:sldMkLst>
        <pc:spChg chg="mod">
          <ac:chgData name="Ankit Balhara" userId="e6bdb58d4d95983e" providerId="LiveId" clId="{D4F7BD73-E54E-40E3-BEC5-5E3CD3ED6D01}" dt="2025-02-20T05:35:26.975" v="49"/>
          <ac:spMkLst>
            <pc:docMk/>
            <pc:sldMk cId="0" sldId="262"/>
            <ac:spMk id="2" creationId="{00000000-0000-0000-0000-000000000000}"/>
          </ac:spMkLst>
        </pc:spChg>
        <pc:spChg chg="mod">
          <ac:chgData name="Ankit Balhara" userId="e6bdb58d4d95983e" providerId="LiveId" clId="{D4F7BD73-E54E-40E3-BEC5-5E3CD3ED6D01}" dt="2025-02-20T06:23:10.870" v="194"/>
          <ac:spMkLst>
            <pc:docMk/>
            <pc:sldMk cId="0" sldId="262"/>
            <ac:spMk id="3" creationId="{00000000-0000-0000-0000-000000000000}"/>
          </ac:spMkLst>
        </pc:spChg>
        <pc:picChg chg="add mod">
          <ac:chgData name="Ankit Balhara" userId="e6bdb58d4d95983e" providerId="LiveId" clId="{D4F7BD73-E54E-40E3-BEC5-5E3CD3ED6D01}" dt="2025-02-20T05:58:19.463" v="132" actId="14100"/>
          <ac:picMkLst>
            <pc:docMk/>
            <pc:sldMk cId="0" sldId="262"/>
            <ac:picMk id="5" creationId="{F2A55833-4B75-CFA5-A09A-BE651BBD44FB}"/>
          </ac:picMkLst>
        </pc:picChg>
      </pc:sldChg>
      <pc:sldChg chg="addSp delSp modSp mod">
        <pc:chgData name="Ankit Balhara" userId="e6bdb58d4d95983e" providerId="LiveId" clId="{D4F7BD73-E54E-40E3-BEC5-5E3CD3ED6D01}" dt="2025-02-20T06:23:10.870" v="194"/>
        <pc:sldMkLst>
          <pc:docMk/>
          <pc:sldMk cId="0" sldId="263"/>
        </pc:sldMkLst>
        <pc:spChg chg="mod">
          <ac:chgData name="Ankit Balhara" userId="e6bdb58d4d95983e" providerId="LiveId" clId="{D4F7BD73-E54E-40E3-BEC5-5E3CD3ED6D01}" dt="2025-02-20T05:35:26.975" v="49"/>
          <ac:spMkLst>
            <pc:docMk/>
            <pc:sldMk cId="0" sldId="263"/>
            <ac:spMk id="2" creationId="{00000000-0000-0000-0000-000000000000}"/>
          </ac:spMkLst>
        </pc:spChg>
        <pc:spChg chg="mod">
          <ac:chgData name="Ankit Balhara" userId="e6bdb58d4d95983e" providerId="LiveId" clId="{D4F7BD73-E54E-40E3-BEC5-5E3CD3ED6D01}" dt="2025-02-20T06:23:10.870" v="194"/>
          <ac:spMkLst>
            <pc:docMk/>
            <pc:sldMk cId="0" sldId="263"/>
            <ac:spMk id="3" creationId="{00000000-0000-0000-0000-000000000000}"/>
          </ac:spMkLst>
        </pc:spChg>
        <pc:picChg chg="add mod">
          <ac:chgData name="Ankit Balhara" userId="e6bdb58d4d95983e" providerId="LiveId" clId="{D4F7BD73-E54E-40E3-BEC5-5E3CD3ED6D01}" dt="2025-02-20T06:03:39.423" v="157"/>
          <ac:picMkLst>
            <pc:docMk/>
            <pc:sldMk cId="0" sldId="263"/>
            <ac:picMk id="7" creationId="{38A8EF66-1CA2-5C62-BDE9-70B3A52E7822}"/>
          </ac:picMkLst>
        </pc:picChg>
      </pc:sldChg>
      <pc:sldChg chg="modSp del">
        <pc:chgData name="Ankit Balhara" userId="e6bdb58d4d95983e" providerId="LiveId" clId="{D4F7BD73-E54E-40E3-BEC5-5E3CD3ED6D01}" dt="2025-02-20T05:49:31.020" v="88" actId="2696"/>
        <pc:sldMkLst>
          <pc:docMk/>
          <pc:sldMk cId="0" sldId="264"/>
        </pc:sldMkLst>
      </pc:sldChg>
      <pc:sldChg chg="addSp modSp mod">
        <pc:chgData name="Ankit Balhara" userId="e6bdb58d4d95983e" providerId="LiveId" clId="{D4F7BD73-E54E-40E3-BEC5-5E3CD3ED6D01}" dt="2025-02-20T06:05:38.174" v="166"/>
        <pc:sldMkLst>
          <pc:docMk/>
          <pc:sldMk cId="0" sldId="265"/>
        </pc:sldMkLst>
        <pc:spChg chg="mod">
          <ac:chgData name="Ankit Balhara" userId="e6bdb58d4d95983e" providerId="LiveId" clId="{D4F7BD73-E54E-40E3-BEC5-5E3CD3ED6D01}" dt="2025-02-20T05:35:26.975" v="49"/>
          <ac:spMkLst>
            <pc:docMk/>
            <pc:sldMk cId="0" sldId="265"/>
            <ac:spMk id="2" creationId="{00000000-0000-0000-0000-000000000000}"/>
          </ac:spMkLst>
        </pc:spChg>
        <pc:spChg chg="mod">
          <ac:chgData name="Ankit Balhara" userId="e6bdb58d4d95983e" providerId="LiveId" clId="{D4F7BD73-E54E-40E3-BEC5-5E3CD3ED6D01}" dt="2025-02-20T05:35:26.975" v="49"/>
          <ac:spMkLst>
            <pc:docMk/>
            <pc:sldMk cId="0" sldId="265"/>
            <ac:spMk id="3" creationId="{00000000-0000-0000-0000-000000000000}"/>
          </ac:spMkLst>
        </pc:spChg>
        <pc:picChg chg="add mod">
          <ac:chgData name="Ankit Balhara" userId="e6bdb58d4d95983e" providerId="LiveId" clId="{D4F7BD73-E54E-40E3-BEC5-5E3CD3ED6D01}" dt="2025-02-20T06:05:38.174" v="166"/>
          <ac:picMkLst>
            <pc:docMk/>
            <pc:sldMk cId="0" sldId="265"/>
            <ac:picMk id="5" creationId="{AF089CA4-C611-A5F0-EA1C-26E13005ED0D}"/>
          </ac:picMkLst>
        </pc:picChg>
      </pc:sldChg>
      <pc:sldChg chg="addSp modSp mod">
        <pc:chgData name="Ankit Balhara" userId="e6bdb58d4d95983e" providerId="LiveId" clId="{D4F7BD73-E54E-40E3-BEC5-5E3CD3ED6D01}" dt="2025-02-20T06:23:10.870" v="194"/>
        <pc:sldMkLst>
          <pc:docMk/>
          <pc:sldMk cId="0" sldId="266"/>
        </pc:sldMkLst>
        <pc:spChg chg="mod">
          <ac:chgData name="Ankit Balhara" userId="e6bdb58d4d95983e" providerId="LiveId" clId="{D4F7BD73-E54E-40E3-BEC5-5E3CD3ED6D01}" dt="2025-02-20T05:35:26.975" v="49"/>
          <ac:spMkLst>
            <pc:docMk/>
            <pc:sldMk cId="0" sldId="266"/>
            <ac:spMk id="2" creationId="{00000000-0000-0000-0000-000000000000}"/>
          </ac:spMkLst>
        </pc:spChg>
        <pc:spChg chg="mod">
          <ac:chgData name="Ankit Balhara" userId="e6bdb58d4d95983e" providerId="LiveId" clId="{D4F7BD73-E54E-40E3-BEC5-5E3CD3ED6D01}" dt="2025-02-20T06:23:10.870" v="194"/>
          <ac:spMkLst>
            <pc:docMk/>
            <pc:sldMk cId="0" sldId="266"/>
            <ac:spMk id="3" creationId="{00000000-0000-0000-0000-000000000000}"/>
          </ac:spMkLst>
        </pc:spChg>
        <pc:picChg chg="add mod">
          <ac:chgData name="Ankit Balhara" userId="e6bdb58d4d95983e" providerId="LiveId" clId="{D4F7BD73-E54E-40E3-BEC5-5E3CD3ED6D01}" dt="2025-02-20T06:06:48.429" v="174" actId="29295"/>
          <ac:picMkLst>
            <pc:docMk/>
            <pc:sldMk cId="0" sldId="266"/>
            <ac:picMk id="5" creationId="{582362C8-5C8D-4183-383E-8204211E2A1A}"/>
          </ac:picMkLst>
        </pc:picChg>
      </pc:sldChg>
      <pc:sldChg chg="addSp modSp mod">
        <pc:chgData name="Ankit Balhara" userId="e6bdb58d4d95983e" providerId="LiveId" clId="{D4F7BD73-E54E-40E3-BEC5-5E3CD3ED6D01}" dt="2025-02-20T06:23:10.870" v="194"/>
        <pc:sldMkLst>
          <pc:docMk/>
          <pc:sldMk cId="0" sldId="267"/>
        </pc:sldMkLst>
        <pc:spChg chg="mod">
          <ac:chgData name="Ankit Balhara" userId="e6bdb58d4d95983e" providerId="LiveId" clId="{D4F7BD73-E54E-40E3-BEC5-5E3CD3ED6D01}" dt="2025-02-20T05:35:26.975" v="49"/>
          <ac:spMkLst>
            <pc:docMk/>
            <pc:sldMk cId="0" sldId="267"/>
            <ac:spMk id="2" creationId="{00000000-0000-0000-0000-000000000000}"/>
          </ac:spMkLst>
        </pc:spChg>
        <pc:spChg chg="mod">
          <ac:chgData name="Ankit Balhara" userId="e6bdb58d4d95983e" providerId="LiveId" clId="{D4F7BD73-E54E-40E3-BEC5-5E3CD3ED6D01}" dt="2025-02-20T06:23:10.870" v="194"/>
          <ac:spMkLst>
            <pc:docMk/>
            <pc:sldMk cId="0" sldId="267"/>
            <ac:spMk id="3" creationId="{00000000-0000-0000-0000-000000000000}"/>
          </ac:spMkLst>
        </pc:spChg>
        <pc:picChg chg="add mod">
          <ac:chgData name="Ankit Balhara" userId="e6bdb58d4d95983e" providerId="LiveId" clId="{D4F7BD73-E54E-40E3-BEC5-5E3CD3ED6D01}" dt="2025-02-20T06:09:05.341" v="183"/>
          <ac:picMkLst>
            <pc:docMk/>
            <pc:sldMk cId="0" sldId="267"/>
            <ac:picMk id="5" creationId="{AE6087E2-D628-A86C-A97A-9AED899D67DA}"/>
          </ac:picMkLst>
        </pc:picChg>
      </pc:sldChg>
      <pc:sldChg chg="addSp modSp mod">
        <pc:chgData name="Ankit Balhara" userId="e6bdb58d4d95983e" providerId="LiveId" clId="{D4F7BD73-E54E-40E3-BEC5-5E3CD3ED6D01}" dt="2025-02-20T06:11:41.004" v="192"/>
        <pc:sldMkLst>
          <pc:docMk/>
          <pc:sldMk cId="0" sldId="268"/>
        </pc:sldMkLst>
        <pc:spChg chg="mod">
          <ac:chgData name="Ankit Balhara" userId="e6bdb58d4d95983e" providerId="LiveId" clId="{D4F7BD73-E54E-40E3-BEC5-5E3CD3ED6D01}" dt="2025-02-20T05:35:26.975" v="49"/>
          <ac:spMkLst>
            <pc:docMk/>
            <pc:sldMk cId="0" sldId="268"/>
            <ac:spMk id="2" creationId="{00000000-0000-0000-0000-000000000000}"/>
          </ac:spMkLst>
        </pc:spChg>
        <pc:spChg chg="mod">
          <ac:chgData name="Ankit Balhara" userId="e6bdb58d4d95983e" providerId="LiveId" clId="{D4F7BD73-E54E-40E3-BEC5-5E3CD3ED6D01}" dt="2025-02-20T05:35:26.975" v="49"/>
          <ac:spMkLst>
            <pc:docMk/>
            <pc:sldMk cId="0" sldId="268"/>
            <ac:spMk id="3" creationId="{00000000-0000-0000-0000-000000000000}"/>
          </ac:spMkLst>
        </pc:spChg>
        <pc:picChg chg="add mod">
          <ac:chgData name="Ankit Balhara" userId="e6bdb58d4d95983e" providerId="LiveId" clId="{D4F7BD73-E54E-40E3-BEC5-5E3CD3ED6D01}" dt="2025-02-20T06:11:41.004" v="192"/>
          <ac:picMkLst>
            <pc:docMk/>
            <pc:sldMk cId="0" sldId="268"/>
            <ac:picMk id="5" creationId="{AD3DBBA9-183D-CFF2-3DDE-3B084CD0CAA8}"/>
          </ac:picMkLst>
        </pc:picChg>
      </pc:sldChg>
    </pc:docChg>
  </pc:docChgLst>
  <pc:docChgLst>
    <pc:chgData name="Ankit Balhara" userId="e6bdb58d4d95983e" providerId="LiveId" clId="{FFF12FE6-4FB6-4121-BEE1-6C55C4CABB20}"/>
    <pc:docChg chg="custSel modSld">
      <pc:chgData name="Ankit Balhara" userId="e6bdb58d4d95983e" providerId="LiveId" clId="{FFF12FE6-4FB6-4121-BEE1-6C55C4CABB20}" dt="2025-05-07T09:54:20.623" v="36"/>
      <pc:docMkLst>
        <pc:docMk/>
      </pc:docMkLst>
      <pc:sldChg chg="modSp mod">
        <pc:chgData name="Ankit Balhara" userId="e6bdb58d4d95983e" providerId="LiveId" clId="{FFF12FE6-4FB6-4121-BEE1-6C55C4CABB20}" dt="2025-05-07T09:54:20.623" v="36"/>
        <pc:sldMkLst>
          <pc:docMk/>
          <pc:sldMk cId="0" sldId="256"/>
        </pc:sldMkLst>
        <pc:spChg chg="mod">
          <ac:chgData name="Ankit Balhara" userId="e6bdb58d4d95983e" providerId="LiveId" clId="{FFF12FE6-4FB6-4121-BEE1-6C55C4CABB20}" dt="2025-05-07T09:54:20.623" v="36"/>
          <ac:spMkLst>
            <pc:docMk/>
            <pc:sldMk cId="0" sldId="256"/>
            <ac:spMk id="2" creationId="{00000000-0000-0000-0000-000000000000}"/>
          </ac:spMkLst>
        </pc:spChg>
        <pc:spChg chg="mod">
          <ac:chgData name="Ankit Balhara" userId="e6bdb58d4d95983e" providerId="LiveId" clId="{FFF12FE6-4FB6-4121-BEE1-6C55C4CABB20}" dt="2025-05-07T09:53:49.264" v="35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">
        <pc:chgData name="Ankit Balhara" userId="e6bdb58d4d95983e" providerId="LiveId" clId="{FFF12FE6-4FB6-4121-BEE1-6C55C4CABB20}" dt="2025-05-07T09:54:20.623" v="36"/>
        <pc:sldMkLst>
          <pc:docMk/>
          <pc:sldMk cId="0" sldId="257"/>
        </pc:sldMkLst>
        <pc:spChg chg="mod">
          <ac:chgData name="Ankit Balhara" userId="e6bdb58d4d95983e" providerId="LiveId" clId="{FFF12FE6-4FB6-4121-BEE1-6C55C4CABB20}" dt="2025-05-07T09:54:20.623" v="36"/>
          <ac:spMkLst>
            <pc:docMk/>
            <pc:sldMk cId="0" sldId="257"/>
            <ac:spMk id="3" creationId="{00000000-0000-0000-0000-000000000000}"/>
          </ac:spMkLst>
        </pc:spChg>
      </pc:sldChg>
      <pc:sldChg chg="modSp">
        <pc:chgData name="Ankit Balhara" userId="e6bdb58d4d95983e" providerId="LiveId" clId="{FFF12FE6-4FB6-4121-BEE1-6C55C4CABB20}" dt="2025-05-07T09:54:20.623" v="36"/>
        <pc:sldMkLst>
          <pc:docMk/>
          <pc:sldMk cId="0" sldId="259"/>
        </pc:sldMkLst>
        <pc:spChg chg="mod">
          <ac:chgData name="Ankit Balhara" userId="e6bdb58d4d95983e" providerId="LiveId" clId="{FFF12FE6-4FB6-4121-BEE1-6C55C4CABB20}" dt="2025-05-07T09:54:20.623" v="36"/>
          <ac:spMkLst>
            <pc:docMk/>
            <pc:sldMk cId="0" sldId="259"/>
            <ac:spMk id="3" creationId="{00000000-0000-0000-0000-000000000000}"/>
          </ac:spMkLst>
        </pc:spChg>
      </pc:sldChg>
      <pc:sldChg chg="modSp">
        <pc:chgData name="Ankit Balhara" userId="e6bdb58d4d95983e" providerId="LiveId" clId="{FFF12FE6-4FB6-4121-BEE1-6C55C4CABB20}" dt="2025-05-07T09:54:20.623" v="36"/>
        <pc:sldMkLst>
          <pc:docMk/>
          <pc:sldMk cId="0" sldId="260"/>
        </pc:sldMkLst>
        <pc:spChg chg="mod">
          <ac:chgData name="Ankit Balhara" userId="e6bdb58d4d95983e" providerId="LiveId" clId="{FFF12FE6-4FB6-4121-BEE1-6C55C4CABB20}" dt="2025-05-07T09:54:20.623" v="36"/>
          <ac:spMkLst>
            <pc:docMk/>
            <pc:sldMk cId="0" sldId="260"/>
            <ac:spMk id="3" creationId="{00000000-0000-0000-0000-000000000000}"/>
          </ac:spMkLst>
        </pc:spChg>
      </pc:sldChg>
      <pc:sldChg chg="modSp">
        <pc:chgData name="Ankit Balhara" userId="e6bdb58d4d95983e" providerId="LiveId" clId="{FFF12FE6-4FB6-4121-BEE1-6C55C4CABB20}" dt="2025-05-07T09:54:20.623" v="36"/>
        <pc:sldMkLst>
          <pc:docMk/>
          <pc:sldMk cId="0" sldId="261"/>
        </pc:sldMkLst>
        <pc:spChg chg="mod">
          <ac:chgData name="Ankit Balhara" userId="e6bdb58d4d95983e" providerId="LiveId" clId="{FFF12FE6-4FB6-4121-BEE1-6C55C4CABB20}" dt="2025-05-07T09:54:20.623" v="36"/>
          <ac:spMkLst>
            <pc:docMk/>
            <pc:sldMk cId="0" sldId="261"/>
            <ac:spMk id="3" creationId="{00000000-0000-0000-0000-000000000000}"/>
          </ac:spMkLst>
        </pc:spChg>
      </pc:sldChg>
      <pc:sldChg chg="modSp">
        <pc:chgData name="Ankit Balhara" userId="e6bdb58d4d95983e" providerId="LiveId" clId="{FFF12FE6-4FB6-4121-BEE1-6C55C4CABB20}" dt="2025-05-07T09:54:20.623" v="36"/>
        <pc:sldMkLst>
          <pc:docMk/>
          <pc:sldMk cId="0" sldId="265"/>
        </pc:sldMkLst>
        <pc:spChg chg="mod">
          <ac:chgData name="Ankit Balhara" userId="e6bdb58d4d95983e" providerId="LiveId" clId="{FFF12FE6-4FB6-4121-BEE1-6C55C4CABB20}" dt="2025-05-07T09:54:20.623" v="36"/>
          <ac:spMkLst>
            <pc:docMk/>
            <pc:sldMk cId="0" sldId="265"/>
            <ac:spMk id="3" creationId="{00000000-0000-0000-0000-000000000000}"/>
          </ac:spMkLst>
        </pc:spChg>
      </pc:sldChg>
      <pc:sldChg chg="modSp">
        <pc:chgData name="Ankit Balhara" userId="e6bdb58d4d95983e" providerId="LiveId" clId="{FFF12FE6-4FB6-4121-BEE1-6C55C4CABB20}" dt="2025-05-07T09:54:20.623" v="36"/>
        <pc:sldMkLst>
          <pc:docMk/>
          <pc:sldMk cId="0" sldId="267"/>
        </pc:sldMkLst>
        <pc:spChg chg="mod">
          <ac:chgData name="Ankit Balhara" userId="e6bdb58d4d95983e" providerId="LiveId" clId="{FFF12FE6-4FB6-4121-BEE1-6C55C4CABB20}" dt="2025-05-07T09:54:20.623" v="36"/>
          <ac:spMkLst>
            <pc:docMk/>
            <pc:sldMk cId="0" sldId="267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74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60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22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7563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00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74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816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4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4798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51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53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54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26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5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5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946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11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87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7335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50800" dist="25400" dir="4980000" algn="tl" rotWithShape="0">
              <a:srgbClr val="000000">
                <a:alpha val="36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Lizza</a:t>
            </a:r>
            <a:r>
              <a:rPr dirty="0"/>
              <a:t> - AI-Powered </a:t>
            </a:r>
            <a:r>
              <a:rPr lang="en-IN" dirty="0"/>
              <a:t>online</a:t>
            </a:r>
            <a:r>
              <a:rPr dirty="0"/>
              <a:t> Voice Assistant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Hackathon Project</a:t>
            </a:r>
          </a:p>
          <a:p>
            <a:r>
              <a:rPr dirty="0"/>
              <a:t>Team Members: A</a:t>
            </a:r>
            <a:r>
              <a:rPr lang="en-US" dirty="0"/>
              <a:t>nkit</a:t>
            </a:r>
            <a:r>
              <a:rPr dirty="0"/>
              <a:t>, </a:t>
            </a:r>
            <a:r>
              <a:rPr lang="en-US" dirty="0" err="1"/>
              <a:t>anshu</a:t>
            </a:r>
            <a:r>
              <a:rPr dirty="0"/>
              <a:t>, Akash, </a:t>
            </a:r>
            <a:r>
              <a:rPr lang="en-US" dirty="0" err="1"/>
              <a:t>hargun</a:t>
            </a:r>
            <a:r>
              <a:rPr lang="en-US" dirty="0"/>
              <a:t> </a:t>
            </a:r>
            <a:r>
              <a:rPr lang="en-US"/>
              <a:t>singh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- Adding multi-language support.</a:t>
            </a:r>
          </a:p>
          <a:p>
            <a:r>
              <a:rPr sz="2400" dirty="0"/>
              <a:t>- Integrating AI-driven conversation capabilities.</a:t>
            </a:r>
          </a:p>
          <a:p>
            <a:r>
              <a:rPr sz="2400" dirty="0"/>
              <a:t>- Expanding IoT control (e.g., smart home devices).</a:t>
            </a:r>
          </a:p>
          <a:p>
            <a:r>
              <a:rPr sz="2400" dirty="0"/>
              <a:t>- Enhancing persona</a:t>
            </a:r>
            <a:r>
              <a:rPr lang="en-IN" sz="2400" dirty="0"/>
              <a:t>Lizza</a:t>
            </a:r>
            <a:r>
              <a:rPr sz="2400" dirty="0" err="1"/>
              <a:t>tion</a:t>
            </a:r>
            <a:r>
              <a:rPr sz="2400" dirty="0"/>
              <a:t> features.</a:t>
            </a:r>
          </a:p>
        </p:txBody>
      </p:sp>
      <p:pic>
        <p:nvPicPr>
          <p:cNvPr id="5" name="Picture 4" descr="A black speaker with a blue light&#10;&#10;AI-generated content may be incorrect.">
            <a:extLst>
              <a:ext uri="{FF2B5EF4-FFF2-40B4-BE49-F238E27FC236}">
                <a16:creationId xmlns:a16="http://schemas.microsoft.com/office/drawing/2014/main" id="{582362C8-5C8D-4183-383E-8204211E2A1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lang="en-IN" dirty="0"/>
              <a:t>Lizza</a:t>
            </a:r>
            <a:r>
              <a:rPr dirty="0"/>
              <a:t> is a fast, </a:t>
            </a:r>
            <a:r>
              <a:rPr lang="en-IN" dirty="0"/>
              <a:t>online</a:t>
            </a:r>
            <a:r>
              <a:rPr dirty="0"/>
              <a:t>, and secure voice assistant.</a:t>
            </a:r>
          </a:p>
          <a:p>
            <a:r>
              <a:rPr dirty="0"/>
              <a:t>- It offers multi-functionality with seamless execution.</a:t>
            </a:r>
          </a:p>
          <a:p>
            <a:r>
              <a:rPr dirty="0"/>
              <a:t>- A step towards privacy-focused and efficient AI assistants.</a:t>
            </a:r>
          </a:p>
        </p:txBody>
      </p:sp>
      <p:pic>
        <p:nvPicPr>
          <p:cNvPr id="5" name="Picture 4" descr="A finger pointing at a network&#10;&#10;AI-generated content may be incorrect.">
            <a:extLst>
              <a:ext uri="{FF2B5EF4-FFF2-40B4-BE49-F238E27FC236}">
                <a16:creationId xmlns:a16="http://schemas.microsoft.com/office/drawing/2014/main" id="{AE6087E2-D628-A86C-A97A-9AED899D67D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lasticWrap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Any questions?</a:t>
            </a:r>
          </a:p>
          <a:p>
            <a:r>
              <a:t>- Open for feedback and improvements!</a:t>
            </a:r>
          </a:p>
        </p:txBody>
      </p:sp>
      <p:pic>
        <p:nvPicPr>
          <p:cNvPr id="5" name="Picture 4" descr="A blue sound wave with a microphone&#10;&#10;AI-generated content may be incorrect.">
            <a:extLst>
              <a:ext uri="{FF2B5EF4-FFF2-40B4-BE49-F238E27FC236}">
                <a16:creationId xmlns:a16="http://schemas.microsoft.com/office/drawing/2014/main" id="{AD3DBBA9-183D-CFF2-3DDE-3B084CD0CAA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ement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lang="en-IN" dirty="0"/>
              <a:t>Lizza</a:t>
            </a:r>
            <a:r>
              <a:rPr dirty="0"/>
              <a:t> is an AI-powered voice assistant designed to execute commands efficiently.</a:t>
            </a:r>
          </a:p>
          <a:p>
            <a:r>
              <a:rPr dirty="0"/>
              <a:t>- Works </a:t>
            </a:r>
            <a:r>
              <a:rPr lang="en-IN" dirty="0"/>
              <a:t>online</a:t>
            </a:r>
            <a:r>
              <a:rPr dirty="0"/>
              <a:t> and is fully voice-controlled.</a:t>
            </a:r>
          </a:p>
          <a:p>
            <a:r>
              <a:rPr dirty="0"/>
              <a:t>- Activated by the keyword '</a:t>
            </a:r>
            <a:r>
              <a:rPr lang="en-IN" dirty="0"/>
              <a:t>Lizza</a:t>
            </a:r>
            <a:r>
              <a:rPr dirty="0"/>
              <a:t>', making it highly personalized.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54BC18-A004-5E50-C511-399A7F4BD1A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72735" y="-200222"/>
            <a:ext cx="9216736" cy="751776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Most voice assistants require internet access, limiting accessibility.</a:t>
            </a:r>
          </a:p>
          <a:p>
            <a:r>
              <a:t>- Users need a hands-free, efficient way to perform tasks.</a:t>
            </a:r>
          </a:p>
          <a:p>
            <a:r>
              <a:t>- Privacy concerns with cloud-based voice assistants.</a:t>
            </a:r>
          </a:p>
        </p:txBody>
      </p:sp>
      <p:pic>
        <p:nvPicPr>
          <p:cNvPr id="5" name="Picture 4" descr="A blue digital face with lines and dots&#10;&#10;AI-generated content may be incorrect.">
            <a:extLst>
              <a:ext uri="{FF2B5EF4-FFF2-40B4-BE49-F238E27FC236}">
                <a16:creationId xmlns:a16="http://schemas.microsoft.com/office/drawing/2014/main" id="{384510E9-FB20-F833-075C-0BB6380DAB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Create a lightweight, </a:t>
            </a:r>
            <a:r>
              <a:rPr lang="en-IN" dirty="0"/>
              <a:t>online</a:t>
            </a:r>
            <a:r>
              <a:rPr dirty="0"/>
              <a:t> voice assistant.</a:t>
            </a:r>
          </a:p>
          <a:p>
            <a:r>
              <a:rPr dirty="0"/>
              <a:t>- Ensure high accuracy in speech recognition.</a:t>
            </a:r>
          </a:p>
          <a:p>
            <a:r>
              <a:rPr dirty="0"/>
              <a:t>- Implement multi-functionality (messaging, calling, app control, etc.).</a:t>
            </a:r>
          </a:p>
          <a:p>
            <a:r>
              <a:rPr dirty="0"/>
              <a:t>- Provide fast execution with minimal resource consumption.</a:t>
            </a:r>
          </a:p>
        </p:txBody>
      </p:sp>
      <p:pic>
        <p:nvPicPr>
          <p:cNvPr id="5" name="Picture 4" descr="A hand holding a blue circle with a blue screen with a blue circle with icons&#10;&#10;AI-generated content may be incorrect.">
            <a:extLst>
              <a:ext uri="{FF2B5EF4-FFF2-40B4-BE49-F238E27FC236}">
                <a16:creationId xmlns:a16="http://schemas.microsoft.com/office/drawing/2014/main" id="{8B27183B-F00E-88C6-6F2C-3589B960972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20299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sz="9600" dirty="0"/>
              <a:t>- </a:t>
            </a:r>
            <a:r>
              <a:rPr lang="en-IN" sz="9600" dirty="0"/>
              <a:t>online</a:t>
            </a:r>
            <a:r>
              <a:rPr sz="9600" dirty="0"/>
              <a:t> functionality (no internet required).</a:t>
            </a:r>
          </a:p>
          <a:p>
            <a:r>
              <a:rPr sz="9600" dirty="0"/>
              <a:t>- Custom wake word: '</a:t>
            </a:r>
            <a:r>
              <a:rPr lang="en-IN" sz="9600" dirty="0"/>
              <a:t>Lizza</a:t>
            </a:r>
            <a:r>
              <a:rPr sz="9600" dirty="0"/>
              <a:t>'.</a:t>
            </a:r>
          </a:p>
          <a:p>
            <a:r>
              <a:rPr sz="9600" dirty="0"/>
              <a:t>- Task execution:</a:t>
            </a:r>
          </a:p>
          <a:p>
            <a:r>
              <a:rPr sz="9600" dirty="0"/>
              <a:t>  • Send WhatsApp messages</a:t>
            </a:r>
          </a:p>
          <a:p>
            <a:r>
              <a:rPr sz="9600" dirty="0"/>
              <a:t>  • Pause/play videos or music</a:t>
            </a:r>
          </a:p>
          <a:p>
            <a:r>
              <a:rPr sz="9600" dirty="0"/>
              <a:t>  • Make calls</a:t>
            </a:r>
          </a:p>
          <a:p>
            <a:r>
              <a:rPr sz="9600" dirty="0"/>
              <a:t>  • Close applications.</a:t>
            </a:r>
          </a:p>
          <a:p>
            <a:r>
              <a:rPr sz="9600" dirty="0"/>
              <a:t>- Fully voice-controlled.</a:t>
            </a:r>
          </a:p>
          <a:p>
            <a:r>
              <a:rPr sz="9600" dirty="0"/>
              <a:t>- Secure and privacy-focused</a:t>
            </a:r>
            <a:r>
              <a:rPr dirty="0"/>
              <a:t>.</a:t>
            </a:r>
          </a:p>
        </p:txBody>
      </p:sp>
      <p:pic>
        <p:nvPicPr>
          <p:cNvPr id="5" name="Picture 4" descr="A person standing next to a phone&#10;&#10;AI-generated content may be incorrect.">
            <a:extLst>
              <a:ext uri="{FF2B5EF4-FFF2-40B4-BE49-F238E27FC236}">
                <a16:creationId xmlns:a16="http://schemas.microsoft.com/office/drawing/2014/main" id="{3FA12BEB-EBC1-5F78-ACDD-C174013090E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ement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75118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400" dirty="0"/>
              <a:t>- Programming: Python (Prototyping), Java/Kotlin (Android).</a:t>
            </a:r>
          </a:p>
          <a:p>
            <a:r>
              <a:rPr sz="2400" dirty="0"/>
              <a:t>- Speech Recognition: </a:t>
            </a:r>
            <a:r>
              <a:rPr sz="2400" dirty="0" err="1"/>
              <a:t>Vosk</a:t>
            </a:r>
            <a:r>
              <a:rPr sz="2400" dirty="0"/>
              <a:t> or </a:t>
            </a:r>
            <a:r>
              <a:rPr sz="2400" dirty="0" err="1"/>
              <a:t>PocketSphinx</a:t>
            </a:r>
            <a:r>
              <a:rPr sz="2400" dirty="0"/>
              <a:t> (</a:t>
            </a:r>
            <a:r>
              <a:rPr lang="en-IN" sz="2400" dirty="0"/>
              <a:t>online</a:t>
            </a:r>
            <a:r>
              <a:rPr sz="2400" dirty="0"/>
              <a:t>).</a:t>
            </a:r>
          </a:p>
          <a:p>
            <a:r>
              <a:rPr sz="2400" dirty="0"/>
              <a:t>- NLP: NLTK / TensorFlow (optional).</a:t>
            </a:r>
          </a:p>
          <a:p>
            <a:r>
              <a:rPr sz="2400" dirty="0"/>
              <a:t>- Text-to-Speech (TTS): </a:t>
            </a:r>
            <a:r>
              <a:rPr sz="2400" dirty="0" err="1"/>
              <a:t>OpenTTS</a:t>
            </a:r>
            <a:r>
              <a:rPr sz="2400" dirty="0"/>
              <a:t> / </a:t>
            </a:r>
            <a:r>
              <a:rPr sz="2400" dirty="0" err="1"/>
              <a:t>eSpeak</a:t>
            </a:r>
            <a:r>
              <a:rPr sz="2400" dirty="0"/>
              <a:t>.</a:t>
            </a:r>
          </a:p>
          <a:p>
            <a:r>
              <a:rPr sz="2400" dirty="0"/>
              <a:t>- Android Integration: Android Studio (Java/Kotlin).</a:t>
            </a:r>
          </a:p>
        </p:txBody>
      </p:sp>
      <p:pic>
        <p:nvPicPr>
          <p:cNvPr id="5" name="Picture 4" descr="A diagram of a stack of blue squares&#10;&#10;AI-generated content may be incorrect.">
            <a:extLst>
              <a:ext uri="{FF2B5EF4-FFF2-40B4-BE49-F238E27FC236}">
                <a16:creationId xmlns:a16="http://schemas.microsoft.com/office/drawing/2014/main" id="{C798A1CE-AE8E-4F7C-4D46-D05EC94BD6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673177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dirty="0"/>
              <a:t>- Voice Activation: Detects '</a:t>
            </a:r>
            <a:r>
              <a:rPr lang="en-IN" sz="2400" dirty="0"/>
              <a:t>Lizza</a:t>
            </a:r>
            <a:r>
              <a:rPr sz="2400" dirty="0"/>
              <a:t>' keyword.</a:t>
            </a:r>
          </a:p>
          <a:p>
            <a:r>
              <a:rPr sz="2400" dirty="0"/>
              <a:t>- Speech Processing: Converts speech to text.</a:t>
            </a:r>
          </a:p>
          <a:p>
            <a:r>
              <a:rPr sz="2400" dirty="0"/>
              <a:t>- Command Interpretation: Recognizes and processes commands.</a:t>
            </a:r>
          </a:p>
          <a:p>
            <a:r>
              <a:rPr sz="2400" dirty="0"/>
              <a:t>- Action Execution: Performs requested tasks.</a:t>
            </a:r>
          </a:p>
          <a:p>
            <a:r>
              <a:rPr sz="2400" dirty="0"/>
              <a:t>- Feedback System: Provides voice responses</a:t>
            </a:r>
            <a:r>
              <a:rPr dirty="0"/>
              <a:t>.</a:t>
            </a:r>
          </a:p>
        </p:txBody>
      </p:sp>
      <p:pic>
        <p:nvPicPr>
          <p:cNvPr id="5" name="Picture 4" descr="A silhouette of a person's head with a microphone&#10;&#10;AI-generated content may be incorrect.">
            <a:extLst>
              <a:ext uri="{FF2B5EF4-FFF2-40B4-BE49-F238E27FC236}">
                <a16:creationId xmlns:a16="http://schemas.microsoft.com/office/drawing/2014/main" id="{F2A55833-4B75-CFA5-A09A-BE651BBD44F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9144000" cy="685800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Implementation &amp; 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- Step 1: User says '</a:t>
            </a:r>
            <a:r>
              <a:rPr lang="en-IN" sz="2400" dirty="0"/>
              <a:t>Lizza</a:t>
            </a:r>
            <a:r>
              <a:rPr sz="2400" dirty="0"/>
              <a:t>' to wake the assistant.</a:t>
            </a:r>
          </a:p>
          <a:p>
            <a:r>
              <a:rPr sz="2400" dirty="0"/>
              <a:t>- Step 2: The assistant listens to the command.</a:t>
            </a:r>
          </a:p>
          <a:p>
            <a:r>
              <a:rPr sz="2400" dirty="0"/>
              <a:t>- Step 3: The command is processed and mapped to an action.</a:t>
            </a:r>
          </a:p>
          <a:p>
            <a:r>
              <a:rPr sz="2400" dirty="0"/>
              <a:t>- Step 4: The task is executed.</a:t>
            </a:r>
          </a:p>
          <a:p>
            <a:r>
              <a:rPr sz="2400" dirty="0"/>
              <a:t>- Step 5: User gets an audio confirmation.</a:t>
            </a:r>
          </a:p>
        </p:txBody>
      </p:sp>
      <p:pic>
        <p:nvPicPr>
          <p:cNvPr id="7" name="Picture 6" descr="A group of electronic devices&#10;&#10;AI-generated content may be incorrect.">
            <a:extLst>
              <a:ext uri="{FF2B5EF4-FFF2-40B4-BE49-F238E27FC236}">
                <a16:creationId xmlns:a16="http://schemas.microsoft.com/office/drawing/2014/main" id="{38A8EF66-1CA2-5C62-BDE9-70B3A52E782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lasticWrap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- Challenge: Achieving high accuracy in speech recognition </a:t>
            </a:r>
            <a:r>
              <a:rPr lang="en-IN" dirty="0"/>
              <a:t>online</a:t>
            </a:r>
            <a:r>
              <a:rPr dirty="0"/>
              <a:t>.</a:t>
            </a:r>
          </a:p>
          <a:p>
            <a:r>
              <a:rPr dirty="0"/>
              <a:t>  • Solution: Using </a:t>
            </a:r>
            <a:r>
              <a:rPr dirty="0" err="1"/>
              <a:t>Vosk</a:t>
            </a:r>
            <a:r>
              <a:rPr dirty="0"/>
              <a:t> or </a:t>
            </a:r>
            <a:r>
              <a:rPr dirty="0" err="1"/>
              <a:t>PocketSphinx</a:t>
            </a:r>
            <a:r>
              <a:rPr dirty="0"/>
              <a:t> trained models.</a:t>
            </a:r>
          </a:p>
          <a:p>
            <a:r>
              <a:rPr dirty="0"/>
              <a:t>- Challenge: Efficient task execution with minimal latency.</a:t>
            </a:r>
          </a:p>
          <a:p>
            <a:r>
              <a:rPr dirty="0"/>
              <a:t>  • Solution: Optimizing command processing pipeline.</a:t>
            </a:r>
          </a:p>
          <a:p>
            <a:r>
              <a:rPr dirty="0"/>
              <a:t>- Challenge: Adapting to different voice tones and accents.</a:t>
            </a:r>
          </a:p>
          <a:p>
            <a:r>
              <a:rPr dirty="0"/>
              <a:t>  • Solution: Fine-tuning speech models with diverse datasets.</a:t>
            </a:r>
          </a:p>
        </p:txBody>
      </p:sp>
      <p:pic>
        <p:nvPicPr>
          <p:cNvPr id="5" name="Picture 4" descr="A black round device with blue lights&#10;&#10;AI-generated content may be incorrect.">
            <a:extLst>
              <a:ext uri="{FF2B5EF4-FFF2-40B4-BE49-F238E27FC236}">
                <a16:creationId xmlns:a16="http://schemas.microsoft.com/office/drawing/2014/main" id="{AF089CA4-C611-A5F0-EA1C-26E13005ED0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50</TotalTime>
  <Words>486</Words>
  <Application>Microsoft Office PowerPoint</Application>
  <PresentationFormat>On-screen Show (4:3)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Droplet</vt:lpstr>
      <vt:lpstr>Lizza - AI-Powered online Voice Assistant</vt:lpstr>
      <vt:lpstr>Introduction</vt:lpstr>
      <vt:lpstr>Problem Statement</vt:lpstr>
      <vt:lpstr>Objectives</vt:lpstr>
      <vt:lpstr>Features</vt:lpstr>
      <vt:lpstr>Technologies Used</vt:lpstr>
      <vt:lpstr>System Architecture</vt:lpstr>
      <vt:lpstr>Implementation &amp; Working</vt:lpstr>
      <vt:lpstr>Challenges &amp; Solutions</vt:lpstr>
      <vt:lpstr>Future Scope</vt:lpstr>
      <vt:lpstr>Conclusion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Ankit Balhara</cp:lastModifiedBy>
  <cp:revision>1</cp:revision>
  <dcterms:created xsi:type="dcterms:W3CDTF">2013-01-27T09:14:16Z</dcterms:created>
  <dcterms:modified xsi:type="dcterms:W3CDTF">2025-05-07T09:54:23Z</dcterms:modified>
  <cp:category/>
</cp:coreProperties>
</file>