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87" r:id="rId3"/>
    <p:sldId id="288" r:id="rId4"/>
    <p:sldId id="291" r:id="rId5"/>
    <p:sldId id="295" r:id="rId6"/>
    <p:sldId id="297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3373-9344-2B22-85E8-1BAB9040B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F65E8-224E-AE98-4557-53224DA6A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364A-9B67-E25D-B4F0-CD3177DE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0CBE-FFC3-8031-2365-D152E46A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BCA91-0138-5B34-853B-825340E1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8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D207-2C86-2E7D-E11C-264D22FD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718A4-E8DB-9409-1A72-1B6A73650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CAB94-73CD-0328-1122-92105C3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80EC-B356-A6C3-3DCD-29435770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C2AD9-E902-8165-65DF-2E8B977E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4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60745-DF83-213D-38CD-CC3F59DDA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DE42B-0354-3A35-0037-4940616E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85FA-14DE-591C-53B3-4B4D9BE0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A39E-5DE9-30AE-2E5D-BFEAF6B8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F149-81A2-16E5-2075-7463351E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3523-C524-5AB9-65B2-875AD90D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3448-C2AF-8AC5-5322-07382736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CA64-2567-5607-39B9-E8C089C5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567C1-E6A9-045D-2A71-3C9A7160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AE644-50DE-F714-BFB9-C6AC3917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966A-CE9A-B7CC-E811-3AFE1023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A786-DBD1-E0BE-2CEC-DD743629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32-6528-37C5-A71B-D541FD6A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B508-8B61-D996-7AC1-38516466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7746E-D06B-E41B-2795-4499B4D5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9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3368-A2A5-5574-BE54-BE61734D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FA00-9B18-8C1A-B80B-E9FD728B6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06AE2-6D04-C547-B82A-A73D4419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D5FE1-5159-E9C1-550A-60C8553D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1188-8128-F4BB-6A00-F273210F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A808-0183-EB8E-D0CB-49860D6B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B3CA-CEAE-25DA-7BD8-B3087753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C48C1-D8FF-F017-58E7-B205E419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4FB81-751D-26A6-D6EB-B50C52BCE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EF92C-E6A5-D780-7D60-A38580B25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0922C-6EAA-2D63-0AB0-4CDD8B3AC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D0654-A1C1-2E1F-E1BD-C2324A66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1E91C-6EB6-461C-7035-02603615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001EA-0CFD-82B3-58C1-69E7CC0F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6973-B4C3-981D-1690-DFAF7054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12DCB-F310-CB93-1E5B-4FBF29BD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74734-D32C-A2BE-E341-83AA20A1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0C4B6-80EC-EAA5-7AA6-66D998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0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6859D-2744-3A0B-956D-F5E234A9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C7EA8-3EB6-8C26-33F9-74F170FB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C312-164A-72FB-3EE3-04276846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E73F-FACD-53A1-3E64-8BD683AE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9F7A6-5963-EAA2-2F4D-0377A45F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63C65-154E-8391-F5B9-06CAA2B7F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F4AE1-16B1-551C-EC0D-D977E8EC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68416-0A07-A84C-8812-D2899800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A413E-B33F-5620-0811-8358C4D8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9378-5110-B88F-4708-86EA7EE3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684CC-88C4-1E90-FDBC-FBB1201F0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FA44C-A6E4-CE49-8704-5828A2992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8B87-4146-FF08-B574-32EA150A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B45B9-81A6-C90E-5CA4-2582CBA9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ECDAC-0DCA-FEEB-613B-C6230B5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8087F-26BA-A198-21EF-DB7D9411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F992-CB1A-96AA-D2E3-AE36DFED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4874-B38E-7F77-9DDC-01613A008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705D-BAC4-4A20-822B-D391DD7BF5B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DB98-5EDD-36AB-0874-FCA7DB276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E892-2F0F-F80A-A8AA-F52F91206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B851-127A-48DD-AF1D-47EB0662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B092AF-01DB-1241-DF8E-94D9C342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999"/>
            <a:ext cx="10515600" cy="1382216"/>
          </a:xfrm>
          <a:solidFill>
            <a:schemeClr val="accent5"/>
          </a:solidFill>
          <a:ln w="57150"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KARIGARI(IT)</a:t>
            </a:r>
          </a:p>
        </p:txBody>
      </p:sp>
      <p:pic>
        <p:nvPicPr>
          <p:cNvPr id="5" name="Picture 2" descr="Gift Of Bicycle- Road To Transformation">
            <a:extLst>
              <a:ext uri="{FF2B5EF4-FFF2-40B4-BE49-F238E27FC236}">
                <a16:creationId xmlns:a16="http://schemas.microsoft.com/office/drawing/2014/main" id="{DF354769-7427-9BF3-2B05-4E054E7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5" y="4933528"/>
            <a:ext cx="1461775" cy="18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2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DA00-74EB-C5AB-167B-B76F7B9B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35" y="2480364"/>
            <a:ext cx="10515600" cy="1325563"/>
          </a:xfrm>
          <a:solidFill>
            <a:schemeClr val="accent5"/>
          </a:solidFill>
          <a:ln w="57150"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/>
              <a:t>CCA(CERTIFICATION IN COMPUTER APPLICATION)</a:t>
            </a:r>
            <a:br>
              <a:rPr lang="en-US" b="1" dirty="0"/>
            </a:br>
            <a:r>
              <a:rPr lang="en-US" b="1" dirty="0"/>
              <a:t>A “FUTURE SKILL PROGRAM”</a:t>
            </a:r>
          </a:p>
        </p:txBody>
      </p:sp>
      <p:pic>
        <p:nvPicPr>
          <p:cNvPr id="5" name="Picture 2" descr="Gift Of Bicycle- Road To Transformation">
            <a:extLst>
              <a:ext uri="{FF2B5EF4-FFF2-40B4-BE49-F238E27FC236}">
                <a16:creationId xmlns:a16="http://schemas.microsoft.com/office/drawing/2014/main" id="{1D1DEDC6-E362-2CCE-135B-1C0090D19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5" y="4933528"/>
            <a:ext cx="1461775" cy="18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374500-407F-AB93-A72D-D5699EE8F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4561"/>
            <a:ext cx="7303265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Fundamental Computer Concepts:</a:t>
            </a:r>
            <a:r>
              <a:rPr lang="en-US" altLang="en-US" sz="2400" dirty="0">
                <a:latin typeface="Arial" panose="020B0604020202020204" pitchFamily="34" charset="0"/>
              </a:rPr>
              <a:t> Covers basic understanding of computers and their functions.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MS Word:</a:t>
            </a:r>
            <a:r>
              <a:rPr lang="en-US" altLang="en-US" sz="2400" dirty="0">
                <a:latin typeface="Arial" panose="020B0604020202020204" pitchFamily="34" charset="0"/>
              </a:rPr>
              <a:t> Teaches document creation, formatting, and editing.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MS Excel:</a:t>
            </a:r>
            <a:r>
              <a:rPr lang="en-US" altLang="en-US" sz="2400" dirty="0">
                <a:latin typeface="Arial" panose="020B0604020202020204" pitchFamily="34" charset="0"/>
              </a:rPr>
              <a:t> Covers data analysis, formulas, and spreadsheet management.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MS PowerPoint:</a:t>
            </a:r>
            <a:r>
              <a:rPr lang="en-US" altLang="en-US" sz="2400" dirty="0">
                <a:latin typeface="Arial" panose="020B0604020202020204" pitchFamily="34" charset="0"/>
              </a:rPr>
              <a:t> Teaches attractive presentation creation skills.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Power BI:</a:t>
            </a:r>
            <a:r>
              <a:rPr lang="en-US" altLang="en-US" sz="2400" dirty="0">
                <a:latin typeface="Arial" panose="020B0604020202020204" pitchFamily="34" charset="0"/>
              </a:rPr>
              <a:t> Guides students in creating dashboards for data visualization.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HTML and CSS:</a:t>
            </a:r>
            <a:r>
              <a:rPr lang="en-US" altLang="en-US" sz="2400" dirty="0">
                <a:latin typeface="Arial" panose="020B0604020202020204" pitchFamily="34" charset="0"/>
              </a:rPr>
              <a:t> Introduces basic web design skills for website creation.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6F64E3-7593-3A4E-694E-90A2F896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/>
          </a:solidFill>
          <a:ln w="57150"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CURRICULUM HIGHLIGHTS</a:t>
            </a:r>
          </a:p>
        </p:txBody>
      </p:sp>
      <p:pic>
        <p:nvPicPr>
          <p:cNvPr id="6" name="Picture 2" descr="Gift Of Bicycle- Road To Transformation">
            <a:extLst>
              <a:ext uri="{FF2B5EF4-FFF2-40B4-BE49-F238E27FC236}">
                <a16:creationId xmlns:a16="http://schemas.microsoft.com/office/drawing/2014/main" id="{1C4C0C6A-8249-D428-22FB-3463B884C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5" y="4933528"/>
            <a:ext cx="1461775" cy="18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ord or Excel or PowerPoint?">
            <a:extLst>
              <a:ext uri="{FF2B5EF4-FFF2-40B4-BE49-F238E27FC236}">
                <a16:creationId xmlns:a16="http://schemas.microsoft.com/office/drawing/2014/main" id="{C3FC8933-27DF-AB20-2F0E-6FF2C889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35" y="2109329"/>
            <a:ext cx="2771775" cy="1647825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SS3 HTML5 Logo PNG vector in SVG, PDF ...">
            <a:extLst>
              <a:ext uri="{FF2B5EF4-FFF2-40B4-BE49-F238E27FC236}">
                <a16:creationId xmlns:a16="http://schemas.microsoft.com/office/drawing/2014/main" id="{574360E7-D3EE-EF58-4F6A-54114F0A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35" y="4175795"/>
            <a:ext cx="2466975" cy="184785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D2E6-1D0D-5614-A985-5902F00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 w="57150"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KEY IMPACT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657EEA-2AE6-526A-41DA-0F9C24669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42208"/>
            <a:ext cx="10112566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Increased Employment Opportunities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Skill Development:</a:t>
            </a:r>
            <a:r>
              <a:rPr lang="en-US" altLang="en-US" sz="2400" dirty="0">
                <a:latin typeface="Arial" panose="020B0604020202020204" pitchFamily="34" charset="0"/>
              </a:rPr>
              <a:t> Equips students with versatile skills in document creation, data analysis, web design, and visualization, meeting current industry demands.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Community Upliftment:</a:t>
            </a:r>
            <a:r>
              <a:rPr lang="en-US" altLang="en-US" sz="2400" dirty="0">
                <a:latin typeface="Arial" panose="020B0604020202020204" pitchFamily="34" charset="0"/>
              </a:rPr>
              <a:t> By producing tech-savvy graduates, </a:t>
            </a:r>
            <a:r>
              <a:rPr lang="en-US" altLang="en-US" sz="2400" dirty="0" err="1">
                <a:latin typeface="Arial" panose="020B0604020202020204" pitchFamily="34" charset="0"/>
              </a:rPr>
              <a:t>Karigari</a:t>
            </a:r>
            <a:r>
              <a:rPr lang="en-US" altLang="en-US" sz="2400" dirty="0">
                <a:latin typeface="Arial" panose="020B0604020202020204" pitchFamily="34" charset="0"/>
              </a:rPr>
              <a:t> IT contributes to the digital advancement of the community.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Career Foundation: </a:t>
            </a:r>
            <a:r>
              <a:rPr lang="en-US" altLang="en-US" sz="2400" dirty="0">
                <a:latin typeface="Arial" panose="020B0604020202020204" pitchFamily="34" charset="0"/>
              </a:rPr>
              <a:t>Acts as a stepping stone for students to explore further studies or specialized IT careers. </a:t>
            </a:r>
          </a:p>
        </p:txBody>
      </p:sp>
      <p:pic>
        <p:nvPicPr>
          <p:cNvPr id="5" name="Picture 2" descr="Gift Of Bicycle- Road To Transformation">
            <a:extLst>
              <a:ext uri="{FF2B5EF4-FFF2-40B4-BE49-F238E27FC236}">
                <a16:creationId xmlns:a16="http://schemas.microsoft.com/office/drawing/2014/main" id="{F0157353-587A-CE94-4038-8D1517AC4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5" y="4933528"/>
            <a:ext cx="1461775" cy="18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2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2839-0B9C-CF6F-831E-FAB9C94026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 w="57150"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HANDS-ON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35E79E-F28D-58ED-018A-46ECEBE55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7614" y="2753223"/>
            <a:ext cx="9022611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Students receive extensive practice in real-world tasks, including document formatting, data management, and dashboard design.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Practical sessions in web design, data visualization, and software applications reinforce theoretical knowledge.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Allows students to work on individual projects to apply and consolidate their learning. </a:t>
            </a:r>
          </a:p>
        </p:txBody>
      </p:sp>
      <p:pic>
        <p:nvPicPr>
          <p:cNvPr id="5" name="Picture 2" descr="Gift Of Bicycle- Road To Transformation">
            <a:extLst>
              <a:ext uri="{FF2B5EF4-FFF2-40B4-BE49-F238E27FC236}">
                <a16:creationId xmlns:a16="http://schemas.microsoft.com/office/drawing/2014/main" id="{0094CD70-E64E-434A-5CFF-BA72A080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5" y="4933528"/>
            <a:ext cx="1461775" cy="18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29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1A24-1C1D-9339-2407-36882923749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 w="57150"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CLASSROOM PICTURES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6F063F-E3F5-1A3A-3EFB-B4079AAA5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9" y="1919225"/>
            <a:ext cx="2986429" cy="2247288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2" descr="Gift Of Bicycle- Road To Transformation">
            <a:extLst>
              <a:ext uri="{FF2B5EF4-FFF2-40B4-BE49-F238E27FC236}">
                <a16:creationId xmlns:a16="http://schemas.microsoft.com/office/drawing/2014/main" id="{F8350A07-A9AA-1A44-E1C3-9E92899E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5" y="4933528"/>
            <a:ext cx="1461775" cy="18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611EB8-589C-6E4F-0DA4-85645C044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34" y="4382651"/>
            <a:ext cx="2996384" cy="2247288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83DCCC-67DA-DEC1-B566-00A47CD56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98" y="1900327"/>
            <a:ext cx="3036657" cy="2285084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EA6FF-3808-E3C7-6DF8-F39F70BEB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76" y="4395050"/>
            <a:ext cx="2963322" cy="2222492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66500-02BE-674A-BF3D-EB3810440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40" y="4395050"/>
            <a:ext cx="2963321" cy="2222491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38613-E556-0B24-7F8F-C1A8C7EE66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40" y="1962920"/>
            <a:ext cx="2963321" cy="2222491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2684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9A3A-51BB-3230-A4FD-6865D84F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5"/>
          </a:solidFill>
          <a:ln w="57150">
            <a:solidFill>
              <a:srgbClr val="FFFF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635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SUCCESS STORIES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17A015-457A-4FEF-EC1C-687801D8D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13" y="1803287"/>
            <a:ext cx="2020512" cy="2491965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2" descr="Gift Of Bicycle- Road To Transformation">
            <a:extLst>
              <a:ext uri="{FF2B5EF4-FFF2-40B4-BE49-F238E27FC236}">
                <a16:creationId xmlns:a16="http://schemas.microsoft.com/office/drawing/2014/main" id="{9057537F-6745-03DE-3DD1-E9367749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225" y="4933528"/>
            <a:ext cx="1461775" cy="183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D3E08-8AD5-56BB-1666-F93C04D08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714" y="4474220"/>
            <a:ext cx="2020512" cy="2270850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4138E0-A889-E2E1-5958-5596554D9F4C}"/>
              </a:ext>
            </a:extLst>
          </p:cNvPr>
          <p:cNvSpPr txBox="1"/>
          <p:nvPr/>
        </p:nvSpPr>
        <p:spPr>
          <a:xfrm>
            <a:off x="838199" y="1987440"/>
            <a:ext cx="7644789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200" dirty="0"/>
              <a:t>Akansha, a dedicated student at Literacy India, completed her course in computer applications and secured a promising role in a well-established company. Her commitment to learning and applying new skills has empowered her to transition into the workforce, paving a successful career path with bright future prospects.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CDDEB-F2B3-2B26-CD7F-4FAC14BEFAE6}"/>
              </a:ext>
            </a:extLst>
          </p:cNvPr>
          <p:cNvSpPr txBox="1"/>
          <p:nvPr/>
        </p:nvSpPr>
        <p:spPr>
          <a:xfrm>
            <a:off x="838198" y="4474220"/>
            <a:ext cx="7644789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200" dirty="0"/>
              <a:t>Priyanka, a graduate of the computer course at Literacy India, secured a job in a company, marking a significant achievement. Her dedication and hard work paid off, demonstrating the effectiveness of the skills she acquired. Priyanka’s success story serves as a motivating example for current students.</a:t>
            </a:r>
          </a:p>
        </p:txBody>
      </p:sp>
    </p:spTree>
    <p:extLst>
      <p:ext uri="{BB962C8B-B14F-4D97-AF65-F5344CB8AC3E}">
        <p14:creationId xmlns:p14="http://schemas.microsoft.com/office/powerpoint/2010/main" val="139443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KARIGARI(IT)</vt:lpstr>
      <vt:lpstr>CCA(CERTIFICATION IN COMPUTER APPLICATION) A “FUTURE SKILL PROGRAM”</vt:lpstr>
      <vt:lpstr>CURRICULUM HIGHLIGHTS</vt:lpstr>
      <vt:lpstr>KEY IMPACT</vt:lpstr>
      <vt:lpstr>HANDS-ON LEARNING</vt:lpstr>
      <vt:lpstr>CLASSROOM PICTURES</vt:lpstr>
      <vt:lpstr>SUCCESS STORIES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LITERACY INDIA</dc:creator>
  <cp:lastModifiedBy>LITERACY INDIA</cp:lastModifiedBy>
  <cp:revision>1</cp:revision>
  <dcterms:created xsi:type="dcterms:W3CDTF">2024-11-13T07:38:38Z</dcterms:created>
  <dcterms:modified xsi:type="dcterms:W3CDTF">2024-11-13T07:42:51Z</dcterms:modified>
</cp:coreProperties>
</file>