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7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740E-8FF3-45E7-9EDD-C0F5457CC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5B154-7376-46A3-A359-128905F7F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207C5-7227-47D9-A1E6-5940499D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6799-219E-4258-B1A6-E544DCC608A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10407-0344-41AD-BBC3-E43F8D09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B515B-DA19-4A3E-A3DD-0240E382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410A-B66C-4ECC-B08D-7ED031881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95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7D18-A29A-4943-A0C2-3C61CE4F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ABBE7-68C4-48B9-ADDF-F1478BA9D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C4B10-B348-4834-B048-E5980CEC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6799-219E-4258-B1A6-E544DCC608A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A65A6-8358-4BBD-8EF8-437D6C5B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2428D-ACDC-4577-9D70-780FC3A3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410A-B66C-4ECC-B08D-7ED031881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68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272D3-816A-4A04-9805-2FA7BD4C5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001AB-DA00-4D93-ACA1-697B7A995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24438-D35D-4BBA-93C9-62922761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6799-219E-4258-B1A6-E544DCC608A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51AD4-C7F1-4176-BA94-1A0DEACF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D31BE-8968-45A5-9EE1-F82CDC9D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410A-B66C-4ECC-B08D-7ED031881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85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AD4D-01F6-43C6-9876-2512DFB8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9965-E54C-4468-873F-9BB8DE482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65243-BAC3-4A4C-84E3-A6ED0F9A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6799-219E-4258-B1A6-E544DCC608A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CA33-52FB-40EC-A123-AE98B46C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BA73A-5820-4B34-87B8-806C2106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410A-B66C-4ECC-B08D-7ED031881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89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BDB7-A6D8-4956-A55D-57FD20CF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F3A39-5B5A-47C3-835B-E7DB7E6ED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F5170-EC2C-47C4-8408-E6474F89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6799-219E-4258-B1A6-E544DCC608A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E2C34-4F97-422D-B073-7F88768F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1DA0A-22B2-4C4F-A6A3-85441E81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410A-B66C-4ECC-B08D-7ED031881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83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63C7-6B57-49FC-AA36-14663D2C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8DC4F-243B-4A7A-B866-9927BF339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A4752-713B-42F6-9E1F-3682EEA46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8010C-C778-4E27-99FA-33D935BD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6799-219E-4258-B1A6-E544DCC608A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7D597-A2F8-4784-B69E-52067F3F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82B60-38D4-4563-863A-85BEB1C4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410A-B66C-4ECC-B08D-7ED031881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63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2D92-55C3-493E-B0F8-D6901BE7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E20DE-37EB-4EBC-A358-261A80829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32BE5-832F-4854-9F1B-EA98BA2EB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5830C-1194-498B-80C1-AF4C14278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783F4-84F3-46FE-B23F-154C2271C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E50E2-5D36-4238-B308-87862E5F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6799-219E-4258-B1A6-E544DCC608A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BD92E-171D-4044-9A31-807D8E8B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BE05D-C4B1-4815-809D-E1940A8B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410A-B66C-4ECC-B08D-7ED031881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8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9E38-DDD0-464B-AB98-C06C6578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72BD6-BC10-428C-A1E5-2D359BBA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6799-219E-4258-B1A6-E544DCC608A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6DF3F-DBFA-43CE-A628-A9B9541B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50D25-8BB1-42C6-A333-F15B23C0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410A-B66C-4ECC-B08D-7ED031881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57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A81F5-04DB-4F69-8D0A-A74D257A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6799-219E-4258-B1A6-E544DCC608A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5C6DB-9042-4A24-B91F-3C7D68AE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A9D86-EEB2-48A0-979A-2A561129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410A-B66C-4ECC-B08D-7ED031881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82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C666-7856-4BFA-872D-535F904A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994E-3595-4515-BFA7-790CCF4F7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84384-A0AC-4992-8C8D-5C97E14C1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4B4AE-A77C-42CA-8682-60965C68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6799-219E-4258-B1A6-E544DCC608A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68722-BD6C-4467-9E7D-B5D4A05B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4AD56-E5A4-4646-A964-C74DD2B5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410A-B66C-4ECC-B08D-7ED031881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98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075E-0034-4709-8833-1363BF1C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71FE9-4B0B-45F7-9CAA-AEEDABF7A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6219F-56A6-466F-950E-02FE0880D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296EA-79FF-468F-BE0E-E3CB89E4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6799-219E-4258-B1A6-E544DCC608A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E994B-F3B0-42DF-99C4-CB2C31A1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BF27C-B63C-49A6-913E-2F382BB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410A-B66C-4ECC-B08D-7ED031881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36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3BF9F-01CD-4CBF-924C-AA990C05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569B-D965-4F2C-8C7D-79AC2D2B9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035CC-0093-4C67-8364-0C75EBDA2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6799-219E-4258-B1A6-E544DCC608A7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DEDD-8DC4-48E7-8E04-2674CBA50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0120A-9262-40EE-8D1A-073F7B07C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6410A-B66C-4ECC-B08D-7ED0318812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49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C91C8F-7771-4138-84E4-8A3260C2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5532" cy="584671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Comic Sans MS" panose="030F0702030302020204" pitchFamily="66" charset="0"/>
              </a:rPr>
              <a:t>Generate and evaluate synthetic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087286-1A92-4F41-A548-AB92C8E356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56" y="4274451"/>
            <a:ext cx="3069968" cy="223515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6A1691-04B6-4206-8968-971D34C978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607" y="2988892"/>
            <a:ext cx="3044518" cy="93857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65DB9D-119E-4012-8DB0-7F9F072FA401}"/>
              </a:ext>
            </a:extLst>
          </p:cNvPr>
          <p:cNvSpPr txBox="1"/>
          <p:nvPr/>
        </p:nvSpPr>
        <p:spPr>
          <a:xfrm>
            <a:off x="944389" y="1388453"/>
            <a:ext cx="53094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anose="030F0702030302020204" pitchFamily="66" charset="0"/>
              </a:rPr>
              <a:t>Generate data using GANs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omic Sans MS" panose="030F0702030302020204" pitchFamily="66" charset="0"/>
              </a:rPr>
              <a:t>Real data is never seen by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omic Sans MS" panose="030F0702030302020204" pitchFamily="66" charset="0"/>
              </a:rPr>
              <a:t>Captures relevant relations like correlations and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omic Sans MS" panose="030F0702030302020204" pitchFamily="66" charset="0"/>
              </a:rPr>
              <a:t>Can handle very large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omic Sans MS" panose="030F0702030302020204" pitchFamily="66" charset="0"/>
              </a:rPr>
              <a:t>Requires time to train</a:t>
            </a:r>
          </a:p>
          <a:p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F28961-1909-4AEF-9227-4947F686198D}"/>
              </a:ext>
            </a:extLst>
          </p:cNvPr>
          <p:cNvSpPr txBox="1"/>
          <p:nvPr/>
        </p:nvSpPr>
        <p:spPr>
          <a:xfrm>
            <a:off x="838200" y="2988891"/>
            <a:ext cx="67896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anose="030F0702030302020204" pitchFamily="66" charset="0"/>
              </a:rPr>
              <a:t>Evaluation of synthetic data: how close is synthetic data to real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omic Sans MS" panose="030F0702030302020204" pitchFamily="66" charset="0"/>
              </a:rPr>
              <a:t>Measure basic statistics </a:t>
            </a:r>
            <a:br>
              <a:rPr lang="en-GB" sz="1400" dirty="0">
                <a:latin typeface="Comic Sans MS" panose="030F0702030302020204" pitchFamily="66" charset="0"/>
              </a:rPr>
            </a:br>
            <a:r>
              <a:rPr lang="en-GB" sz="14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mean, median, std, variance</a:t>
            </a:r>
            <a:endParaRPr lang="en-GB" sz="1400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omic Sans MS" panose="030F0702030302020204" pitchFamily="66" charset="0"/>
              </a:rPr>
              <a:t>Correlations between columns </a:t>
            </a:r>
            <a:br>
              <a:rPr lang="en-GB" sz="1400" dirty="0">
                <a:latin typeface="Comic Sans MS" panose="030F0702030302020204" pitchFamily="66" charset="0"/>
              </a:rPr>
            </a:br>
            <a:r>
              <a:rPr lang="en-GB" sz="14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Do age and salary correlate?</a:t>
            </a:r>
            <a:endParaRPr lang="en-GB" sz="1400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omic Sans MS" panose="030F0702030302020204" pitchFamily="66" charset="0"/>
              </a:rPr>
              <a:t>Correlations between dataset columns </a:t>
            </a:r>
            <a:br>
              <a:rPr lang="en-GB" sz="1400" dirty="0">
                <a:latin typeface="Comic Sans MS" panose="030F0702030302020204" pitchFamily="66" charset="0"/>
              </a:rPr>
            </a:br>
            <a:r>
              <a:rPr lang="en-GB" sz="14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Do salary in the real data and fake data correlate?</a:t>
            </a:r>
            <a:endParaRPr lang="en-GB" sz="1400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omic Sans MS" panose="030F0702030302020204" pitchFamily="66" charset="0"/>
              </a:rPr>
              <a:t>Similarity between classifiers trained on real data and classifiers trained on fake data.</a:t>
            </a:r>
            <a:br>
              <a:rPr lang="en-GB" sz="1400" dirty="0">
                <a:latin typeface="Comic Sans MS" panose="030F0702030302020204" pitchFamily="66" charset="0"/>
              </a:rPr>
            </a:br>
            <a:r>
              <a:rPr lang="en-GB" sz="14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Test set performance should be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omic Sans MS" panose="030F0702030302020204" pitchFamily="66" charset="0"/>
              </a:rPr>
              <a:t>Captured variance of PCA correlates between real and fake data</a:t>
            </a:r>
            <a:br>
              <a:rPr lang="en-GB" sz="1400" dirty="0">
                <a:latin typeface="Comic Sans MS" panose="030F0702030302020204" pitchFamily="66" charset="0"/>
              </a:rPr>
            </a:br>
            <a:r>
              <a:rPr lang="en-GB" sz="14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When reduced to a lower dimension, do these datasets behave the same?</a:t>
            </a:r>
            <a:endParaRPr lang="en-GB" sz="1400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endParaRPr lang="en-GB" sz="1400" dirty="0">
              <a:latin typeface="Comic Sans MS" panose="030F0702030302020204" pitchFamily="66" charset="0"/>
            </a:endParaRPr>
          </a:p>
          <a:p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AB94F-6BA6-4372-B5D8-23293D991018}"/>
              </a:ext>
            </a:extLst>
          </p:cNvPr>
          <p:cNvSpPr txBox="1"/>
          <p:nvPr/>
        </p:nvSpPr>
        <p:spPr>
          <a:xfrm>
            <a:off x="7690606" y="6438580"/>
            <a:ext cx="3092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anose="030F0702030302020204" pitchFamily="66" charset="0"/>
              </a:rPr>
              <a:t>Distributions of 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90E4D-AE8D-471A-90F2-89EAC7C2EF09}"/>
              </a:ext>
            </a:extLst>
          </p:cNvPr>
          <p:cNvSpPr txBox="1"/>
          <p:nvPr/>
        </p:nvSpPr>
        <p:spPr>
          <a:xfrm>
            <a:off x="7591066" y="3929975"/>
            <a:ext cx="3291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anose="030F0702030302020204" pitchFamily="66" charset="0"/>
              </a:rPr>
              <a:t>Correlations between columns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377D66-2E9E-4718-8710-D9C80B968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195" y="1347816"/>
            <a:ext cx="3717485" cy="130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Generate and evaluate synthetic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 and evaluate synthetic data</dc:title>
  <dc:creator>Bauke Brenninkmeijer</dc:creator>
  <cp:lastModifiedBy>Bauke Brenninkmeijer</cp:lastModifiedBy>
  <cp:revision>6</cp:revision>
  <dcterms:created xsi:type="dcterms:W3CDTF">2019-10-17T07:59:23Z</dcterms:created>
  <dcterms:modified xsi:type="dcterms:W3CDTF">2019-10-17T09:28:46Z</dcterms:modified>
</cp:coreProperties>
</file>