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project.xlsx]Sheet2!PivotTable2</c:name>
    <c:fmtId val="37"/>
  </c:pivotSource>
  <c:chart>
    <c:autoTitleDeleted val="1"/>
    <c:pivotFmts>
      <c:pivotFmt>
        <c:idx val="0"/>
        <c:spPr>
          <a:solidFill>
            <a:schemeClr val="accent1"/>
          </a:solidFill>
          <a:ln>
            <a:noFill/>
          </a:ln>
          <a:effectLst/>
        </c:spPr>
        <c:marker>
          <c:symbol val="circle"/>
          <c:size val="5"/>
          <c:spPr>
            <a:solidFill>
              <a:schemeClr val="accent1">
                <a:tint val="35000"/>
              </a:schemeClr>
            </a:solidFill>
            <a:ln w="9525">
              <a:solidFill>
                <a:schemeClr val="accent1">
                  <a:tint val="3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tint val="40000"/>
              </a:schemeClr>
            </a:solidFill>
            <a:ln w="9525">
              <a:solidFill>
                <a:schemeClr val="accent1">
                  <a:tint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tint val="45000"/>
              </a:schemeClr>
            </a:solidFill>
            <a:ln w="9525">
              <a:solidFill>
                <a:schemeClr val="accent1">
                  <a:tint val="4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tint val="50000"/>
              </a:schemeClr>
            </a:solidFill>
            <a:ln w="9525">
              <a:solidFill>
                <a:schemeClr val="accent1">
                  <a:tint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tint val="55000"/>
              </a:schemeClr>
            </a:solidFill>
            <a:ln w="9525">
              <a:solidFill>
                <a:schemeClr val="accent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tint val="60000"/>
              </a:schemeClr>
            </a:solidFill>
            <a:ln w="9525">
              <a:solidFill>
                <a:schemeClr val="accent1">
                  <a:tint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tint val="65000"/>
              </a:schemeClr>
            </a:solidFill>
            <a:ln w="9525">
              <a:solidFill>
                <a:schemeClr val="accent1">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1">
                <a:tint val="70000"/>
              </a:schemeClr>
            </a:solidFill>
            <a:ln w="9525">
              <a:solidFill>
                <a:schemeClr val="accent1">
                  <a:tint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tint val="75000"/>
              </a:schemeClr>
            </a:solidFill>
            <a:ln w="9525">
              <a:solidFill>
                <a:schemeClr val="accent1">
                  <a:tint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tint val="80000"/>
              </a:schemeClr>
            </a:solidFill>
            <a:ln w="9525">
              <a:solidFill>
                <a:schemeClr val="accent1">
                  <a:tint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1">
                <a:tint val="85000"/>
              </a:schemeClr>
            </a:solidFill>
            <a:ln w="9525">
              <a:solidFill>
                <a:schemeClr val="accent1">
                  <a:tint val="8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1">
                <a:tint val="90000"/>
              </a:schemeClr>
            </a:solidFill>
            <a:ln w="9525">
              <a:solidFill>
                <a:schemeClr val="accent1">
                  <a:tint val="9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circle"/>
          <c:size val="5"/>
          <c:spPr>
            <a:solidFill>
              <a:schemeClr val="accent1">
                <a:tint val="95000"/>
              </a:schemeClr>
            </a:solidFill>
            <a:ln w="9525">
              <a:solidFill>
                <a:schemeClr val="accent1">
                  <a:tint val="9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circle"/>
          <c:size val="5"/>
          <c:spPr>
            <a:solidFill>
              <a:schemeClr val="accent1">
                <a:shade val="95000"/>
              </a:schemeClr>
            </a:solidFill>
            <a:ln w="9525">
              <a:solidFill>
                <a:schemeClr val="accent1">
                  <a:shade val="9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circle"/>
          <c:size val="5"/>
          <c:spPr>
            <a:solidFill>
              <a:schemeClr val="accent1">
                <a:shade val="90000"/>
              </a:schemeClr>
            </a:solidFill>
            <a:ln w="9525">
              <a:solidFill>
                <a:schemeClr val="accent1">
                  <a:shade val="9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circle"/>
          <c:size val="5"/>
          <c:spPr>
            <a:solidFill>
              <a:schemeClr val="accent1">
                <a:shade val="85000"/>
              </a:schemeClr>
            </a:solidFill>
            <a:ln w="9525">
              <a:solidFill>
                <a:schemeClr val="accent1">
                  <a:shade val="8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circle"/>
          <c:size val="5"/>
          <c:spPr>
            <a:solidFill>
              <a:schemeClr val="accent1">
                <a:shade val="80000"/>
              </a:schemeClr>
            </a:solidFill>
            <a:ln w="9525">
              <a:solidFill>
                <a:schemeClr val="accent1">
                  <a:shade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circle"/>
          <c:size val="5"/>
          <c:spPr>
            <a:solidFill>
              <a:schemeClr val="accent1">
                <a:shade val="75000"/>
              </a:schemeClr>
            </a:solidFill>
            <a:ln w="9525">
              <a:solidFill>
                <a:schemeClr val="accent1">
                  <a:shade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circle"/>
          <c:size val="5"/>
          <c:spPr>
            <a:solidFill>
              <a:schemeClr val="accent1">
                <a:shade val="70000"/>
              </a:schemeClr>
            </a:solidFill>
            <a:ln w="9525">
              <a:solidFill>
                <a:schemeClr val="accent1">
                  <a:shade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circle"/>
          <c:size val="5"/>
          <c:spPr>
            <a:solidFill>
              <a:schemeClr val="accent1">
                <a:shade val="65000"/>
              </a:schemeClr>
            </a:solidFill>
            <a:ln w="9525">
              <a:solidFill>
                <a:schemeClr val="accent1">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circle"/>
          <c:size val="5"/>
          <c:spPr>
            <a:solidFill>
              <a:schemeClr val="accent1">
                <a:shade val="60000"/>
              </a:schemeClr>
            </a:solidFill>
            <a:ln w="9525">
              <a:solidFill>
                <a:schemeClr val="accent1">
                  <a:shade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circle"/>
          <c:size val="5"/>
          <c:spPr>
            <a:solidFill>
              <a:schemeClr val="accent1">
                <a:shade val="55000"/>
              </a:schemeClr>
            </a:solidFill>
            <a:ln w="9525">
              <a:solidFill>
                <a:schemeClr val="accent1">
                  <a:shade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circle"/>
          <c:size val="5"/>
          <c:spPr>
            <a:solidFill>
              <a:schemeClr val="accent1">
                <a:shade val="50000"/>
              </a:schemeClr>
            </a:solidFill>
            <a:ln w="9525">
              <a:solidFill>
                <a:schemeClr val="accent1">
                  <a:shade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circle"/>
          <c:size val="5"/>
          <c:spPr>
            <a:solidFill>
              <a:schemeClr val="accent1">
                <a:shade val="45000"/>
              </a:schemeClr>
            </a:solidFill>
            <a:ln w="9525">
              <a:solidFill>
                <a:schemeClr val="accent1">
                  <a:shade val="4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circle"/>
          <c:size val="5"/>
          <c:spPr>
            <a:solidFill>
              <a:schemeClr val="accent1">
                <a:shade val="40000"/>
              </a:schemeClr>
            </a:solidFill>
            <a:ln w="9525">
              <a:solidFill>
                <a:schemeClr val="accent1">
                  <a:shade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circle"/>
          <c:size val="5"/>
          <c:spPr>
            <a:solidFill>
              <a:schemeClr val="accent1">
                <a:shade val="35000"/>
              </a:schemeClr>
            </a:solidFill>
            <a:ln w="9525">
              <a:solidFill>
                <a:schemeClr val="accent1">
                  <a:shade val="3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tint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tint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hade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hade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tint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tint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hade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hade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Sheet2!$B$39:$B$40</c:f>
              <c:strCache>
                <c:ptCount val="1"/>
                <c:pt idx="0">
                  <c:v>220</c:v>
                </c:pt>
              </c:strCache>
            </c:strRef>
          </c:tx>
          <c:spPr>
            <a:solidFill>
              <a:schemeClr val="accent1">
                <a:tint val="4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Sheet2!$B$41:$B$65</c:f>
              <c:numCache>
                <c:formatCode>General</c:formatCode>
                <c:ptCount val="24"/>
                <c:pt idx="21">
                  <c:v>495</c:v>
                </c:pt>
              </c:numCache>
            </c:numRef>
          </c:val>
          <c:extLst>
            <c:ext xmlns:c16="http://schemas.microsoft.com/office/drawing/2014/chart" uri="{C3380CC4-5D6E-409C-BE32-E72D297353CC}">
              <c16:uniqueId val="{00000000-A65A-4047-9332-8E6571A403C6}"/>
            </c:ext>
          </c:extLst>
        </c:ser>
        <c:ser>
          <c:idx val="1"/>
          <c:order val="1"/>
          <c:tx>
            <c:strRef>
              <c:f>Sheet2!$C$39:$C$40</c:f>
              <c:strCache>
                <c:ptCount val="1"/>
                <c:pt idx="0">
                  <c:v>230</c:v>
                </c:pt>
              </c:strCache>
            </c:strRef>
          </c:tx>
          <c:spPr>
            <a:solidFill>
              <a:schemeClr val="accent1">
                <a:tint val="5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Sheet2!$C$41:$C$65</c:f>
              <c:numCache>
                <c:formatCode>General</c:formatCode>
                <c:ptCount val="24"/>
                <c:pt idx="10">
                  <c:v>1</c:v>
                </c:pt>
              </c:numCache>
            </c:numRef>
          </c:val>
          <c:extLst>
            <c:ext xmlns:c16="http://schemas.microsoft.com/office/drawing/2014/chart" uri="{C3380CC4-5D6E-409C-BE32-E72D297353CC}">
              <c16:uniqueId val="{00000001-A65A-4047-9332-8E6571A403C6}"/>
            </c:ext>
          </c:extLst>
        </c:ser>
        <c:ser>
          <c:idx val="2"/>
          <c:order val="2"/>
          <c:tx>
            <c:strRef>
              <c:f>Sheet2!$D$39:$D$40</c:f>
              <c:strCache>
                <c:ptCount val="1"/>
                <c:pt idx="0">
                  <c:v>A Class</c:v>
                </c:pt>
              </c:strCache>
            </c:strRef>
          </c:tx>
          <c:spPr>
            <a:solidFill>
              <a:schemeClr val="accent1">
                <a:tint val="5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Sheet2!$D$41:$D$65</c:f>
              <c:numCache>
                <c:formatCode>General</c:formatCode>
                <c:ptCount val="24"/>
                <c:pt idx="6">
                  <c:v>1</c:v>
                </c:pt>
                <c:pt idx="9">
                  <c:v>1</c:v>
                </c:pt>
                <c:pt idx="10">
                  <c:v>15</c:v>
                </c:pt>
                <c:pt idx="13">
                  <c:v>1</c:v>
                </c:pt>
                <c:pt idx="14">
                  <c:v>55</c:v>
                </c:pt>
                <c:pt idx="15">
                  <c:v>4</c:v>
                </c:pt>
                <c:pt idx="16">
                  <c:v>6562</c:v>
                </c:pt>
                <c:pt idx="17">
                  <c:v>8714</c:v>
                </c:pt>
                <c:pt idx="18">
                  <c:v>13512</c:v>
                </c:pt>
                <c:pt idx="19">
                  <c:v>33492</c:v>
                </c:pt>
                <c:pt idx="20">
                  <c:v>46164</c:v>
                </c:pt>
                <c:pt idx="21">
                  <c:v>22272</c:v>
                </c:pt>
                <c:pt idx="22">
                  <c:v>14893</c:v>
                </c:pt>
                <c:pt idx="23">
                  <c:v>3026</c:v>
                </c:pt>
              </c:numCache>
            </c:numRef>
          </c:val>
          <c:extLst>
            <c:ext xmlns:c16="http://schemas.microsoft.com/office/drawing/2014/chart" uri="{C3380CC4-5D6E-409C-BE32-E72D297353CC}">
              <c16:uniqueId val="{00000002-A65A-4047-9332-8E6571A403C6}"/>
            </c:ext>
          </c:extLst>
        </c:ser>
        <c:ser>
          <c:idx val="3"/>
          <c:order val="3"/>
          <c:tx>
            <c:strRef>
              <c:f>Sheet2!$E$39:$E$40</c:f>
              <c:strCache>
                <c:ptCount val="1"/>
                <c:pt idx="0">
                  <c:v>B Class</c:v>
                </c:pt>
              </c:strCache>
            </c:strRef>
          </c:tx>
          <c:spPr>
            <a:solidFill>
              <a:schemeClr val="accent1">
                <a:tint val="6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Sheet2!$E$41:$E$65</c:f>
              <c:numCache>
                <c:formatCode>General</c:formatCode>
                <c:ptCount val="24"/>
                <c:pt idx="8">
                  <c:v>1</c:v>
                </c:pt>
                <c:pt idx="10">
                  <c:v>4</c:v>
                </c:pt>
                <c:pt idx="11">
                  <c:v>2</c:v>
                </c:pt>
                <c:pt idx="12">
                  <c:v>2</c:v>
                </c:pt>
                <c:pt idx="13">
                  <c:v>30</c:v>
                </c:pt>
                <c:pt idx="14">
                  <c:v>6</c:v>
                </c:pt>
                <c:pt idx="15">
                  <c:v>1342</c:v>
                </c:pt>
                <c:pt idx="16">
                  <c:v>2962</c:v>
                </c:pt>
                <c:pt idx="17">
                  <c:v>2468</c:v>
                </c:pt>
                <c:pt idx="18">
                  <c:v>2232</c:v>
                </c:pt>
                <c:pt idx="19">
                  <c:v>4977</c:v>
                </c:pt>
                <c:pt idx="20">
                  <c:v>14074</c:v>
                </c:pt>
                <c:pt idx="21">
                  <c:v>4514</c:v>
                </c:pt>
                <c:pt idx="22">
                  <c:v>5027</c:v>
                </c:pt>
                <c:pt idx="23">
                  <c:v>1040</c:v>
                </c:pt>
              </c:numCache>
            </c:numRef>
          </c:val>
          <c:extLst>
            <c:ext xmlns:c16="http://schemas.microsoft.com/office/drawing/2014/chart" uri="{C3380CC4-5D6E-409C-BE32-E72D297353CC}">
              <c16:uniqueId val="{00000003-A65A-4047-9332-8E6571A403C6}"/>
            </c:ext>
          </c:extLst>
        </c:ser>
        <c:ser>
          <c:idx val="4"/>
          <c:order val="4"/>
          <c:tx>
            <c:strRef>
              <c:f>Sheet2!$F$39:$F$40</c:f>
              <c:strCache>
                <c:ptCount val="1"/>
                <c:pt idx="0">
                  <c:v>C Class</c:v>
                </c:pt>
              </c:strCache>
            </c:strRef>
          </c:tx>
          <c:spPr>
            <a:solidFill>
              <a:schemeClr val="accent1">
                <a:tint val="6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Sheet2!$F$41:$F$65</c:f>
              <c:numCache>
                <c:formatCode>General</c:formatCode>
                <c:ptCount val="24"/>
                <c:pt idx="5">
                  <c:v>2</c:v>
                </c:pt>
                <c:pt idx="7">
                  <c:v>2</c:v>
                </c:pt>
                <c:pt idx="8">
                  <c:v>1</c:v>
                </c:pt>
                <c:pt idx="9">
                  <c:v>4</c:v>
                </c:pt>
                <c:pt idx="10">
                  <c:v>230</c:v>
                </c:pt>
                <c:pt idx="11">
                  <c:v>104</c:v>
                </c:pt>
                <c:pt idx="12">
                  <c:v>455</c:v>
                </c:pt>
                <c:pt idx="13">
                  <c:v>290</c:v>
                </c:pt>
                <c:pt idx="14">
                  <c:v>1953</c:v>
                </c:pt>
                <c:pt idx="15">
                  <c:v>2247</c:v>
                </c:pt>
                <c:pt idx="16">
                  <c:v>8328</c:v>
                </c:pt>
                <c:pt idx="17">
                  <c:v>14833</c:v>
                </c:pt>
                <c:pt idx="18">
                  <c:v>32817</c:v>
                </c:pt>
                <c:pt idx="19">
                  <c:v>39959</c:v>
                </c:pt>
                <c:pt idx="20">
                  <c:v>36142</c:v>
                </c:pt>
                <c:pt idx="21">
                  <c:v>9162</c:v>
                </c:pt>
                <c:pt idx="22">
                  <c:v>12486</c:v>
                </c:pt>
                <c:pt idx="23">
                  <c:v>397</c:v>
                </c:pt>
              </c:numCache>
            </c:numRef>
          </c:val>
          <c:extLst>
            <c:ext xmlns:c16="http://schemas.microsoft.com/office/drawing/2014/chart" uri="{C3380CC4-5D6E-409C-BE32-E72D297353CC}">
              <c16:uniqueId val="{00000004-A65A-4047-9332-8E6571A403C6}"/>
            </c:ext>
          </c:extLst>
        </c:ser>
        <c:ser>
          <c:idx val="5"/>
          <c:order val="5"/>
          <c:tx>
            <c:strRef>
              <c:f>Sheet2!$G$39:$G$40</c:f>
              <c:strCache>
                <c:ptCount val="1"/>
                <c:pt idx="0">
                  <c:v>CL Class</c:v>
                </c:pt>
              </c:strCache>
            </c:strRef>
          </c:tx>
          <c:spPr>
            <a:solidFill>
              <a:schemeClr val="accent1">
                <a:tint val="7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Sheet2!$G$41:$G$65</c:f>
              <c:numCache>
                <c:formatCode>General</c:formatCode>
                <c:ptCount val="24"/>
                <c:pt idx="5">
                  <c:v>430</c:v>
                </c:pt>
                <c:pt idx="11">
                  <c:v>1</c:v>
                </c:pt>
                <c:pt idx="16">
                  <c:v>493</c:v>
                </c:pt>
                <c:pt idx="17">
                  <c:v>3600</c:v>
                </c:pt>
                <c:pt idx="18">
                  <c:v>9846</c:v>
                </c:pt>
                <c:pt idx="19">
                  <c:v>9803</c:v>
                </c:pt>
                <c:pt idx="20">
                  <c:v>7059</c:v>
                </c:pt>
                <c:pt idx="21">
                  <c:v>2045</c:v>
                </c:pt>
                <c:pt idx="22">
                  <c:v>1205</c:v>
                </c:pt>
                <c:pt idx="23">
                  <c:v>136</c:v>
                </c:pt>
              </c:numCache>
            </c:numRef>
          </c:val>
          <c:extLst>
            <c:ext xmlns:c16="http://schemas.microsoft.com/office/drawing/2014/chart" uri="{C3380CC4-5D6E-409C-BE32-E72D297353CC}">
              <c16:uniqueId val="{00000005-A65A-4047-9332-8E6571A403C6}"/>
            </c:ext>
          </c:extLst>
        </c:ser>
        <c:ser>
          <c:idx val="6"/>
          <c:order val="6"/>
          <c:tx>
            <c:strRef>
              <c:f>Sheet2!$H$39:$H$40</c:f>
              <c:strCache>
                <c:ptCount val="1"/>
                <c:pt idx="0">
                  <c:v>CLA Class</c:v>
                </c:pt>
              </c:strCache>
            </c:strRef>
          </c:tx>
          <c:spPr>
            <a:solidFill>
              <a:schemeClr val="accent1">
                <a:tint val="7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Sheet2!$H$41:$H$65</c:f>
              <c:numCache>
                <c:formatCode>General</c:formatCode>
                <c:ptCount val="24"/>
                <c:pt idx="16">
                  <c:v>349</c:v>
                </c:pt>
                <c:pt idx="17">
                  <c:v>435</c:v>
                </c:pt>
                <c:pt idx="18">
                  <c:v>876</c:v>
                </c:pt>
                <c:pt idx="19">
                  <c:v>2372</c:v>
                </c:pt>
                <c:pt idx="20">
                  <c:v>1840</c:v>
                </c:pt>
                <c:pt idx="21">
                  <c:v>25</c:v>
                </c:pt>
                <c:pt idx="22">
                  <c:v>16</c:v>
                </c:pt>
                <c:pt idx="23">
                  <c:v>285</c:v>
                </c:pt>
              </c:numCache>
            </c:numRef>
          </c:val>
          <c:extLst>
            <c:ext xmlns:c16="http://schemas.microsoft.com/office/drawing/2014/chart" uri="{C3380CC4-5D6E-409C-BE32-E72D297353CC}">
              <c16:uniqueId val="{00000006-A65A-4047-9332-8E6571A403C6}"/>
            </c:ext>
          </c:extLst>
        </c:ser>
        <c:ser>
          <c:idx val="7"/>
          <c:order val="7"/>
          <c:tx>
            <c:strRef>
              <c:f>Sheet2!$I$39:$I$40</c:f>
              <c:strCache>
                <c:ptCount val="1"/>
                <c:pt idx="0">
                  <c:v>CLC Class</c:v>
                </c:pt>
              </c:strCache>
            </c:strRef>
          </c:tx>
          <c:spPr>
            <a:solidFill>
              <a:schemeClr val="accent1">
                <a:tint val="8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Sheet2!$I$41:$I$65</c:f>
              <c:numCache>
                <c:formatCode>General</c:formatCode>
                <c:ptCount val="24"/>
                <c:pt idx="13">
                  <c:v>3</c:v>
                </c:pt>
              </c:numCache>
            </c:numRef>
          </c:val>
          <c:extLst>
            <c:ext xmlns:c16="http://schemas.microsoft.com/office/drawing/2014/chart" uri="{C3380CC4-5D6E-409C-BE32-E72D297353CC}">
              <c16:uniqueId val="{00000007-A65A-4047-9332-8E6571A403C6}"/>
            </c:ext>
          </c:extLst>
        </c:ser>
        <c:ser>
          <c:idx val="8"/>
          <c:order val="8"/>
          <c:tx>
            <c:strRef>
              <c:f>Sheet2!$J$39:$J$40</c:f>
              <c:strCache>
                <c:ptCount val="1"/>
                <c:pt idx="0">
                  <c:v>CLK</c:v>
                </c:pt>
              </c:strCache>
            </c:strRef>
          </c:tx>
          <c:spPr>
            <a:solidFill>
              <a:schemeClr val="accent1">
                <a:tint val="8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Sheet2!$J$41:$J$65</c:f>
              <c:numCache>
                <c:formatCode>General</c:formatCode>
                <c:ptCount val="24"/>
                <c:pt idx="5">
                  <c:v>1</c:v>
                </c:pt>
                <c:pt idx="6">
                  <c:v>10</c:v>
                </c:pt>
                <c:pt idx="7">
                  <c:v>18</c:v>
                </c:pt>
                <c:pt idx="8">
                  <c:v>3</c:v>
                </c:pt>
              </c:numCache>
            </c:numRef>
          </c:val>
          <c:extLst>
            <c:ext xmlns:c16="http://schemas.microsoft.com/office/drawing/2014/chart" uri="{C3380CC4-5D6E-409C-BE32-E72D297353CC}">
              <c16:uniqueId val="{00000008-A65A-4047-9332-8E6571A403C6}"/>
            </c:ext>
          </c:extLst>
        </c:ser>
        <c:ser>
          <c:idx val="9"/>
          <c:order val="9"/>
          <c:tx>
            <c:strRef>
              <c:f>Sheet2!$K$39:$K$40</c:f>
              <c:strCache>
                <c:ptCount val="1"/>
                <c:pt idx="0">
                  <c:v>CLS Class</c:v>
                </c:pt>
              </c:strCache>
            </c:strRef>
          </c:tx>
          <c:spPr>
            <a:solidFill>
              <a:schemeClr val="accent1">
                <a:tint val="9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Sheet2!$K$41:$K$65</c:f>
              <c:numCache>
                <c:formatCode>General</c:formatCode>
                <c:ptCount val="24"/>
                <c:pt idx="10">
                  <c:v>1</c:v>
                </c:pt>
                <c:pt idx="14">
                  <c:v>566</c:v>
                </c:pt>
                <c:pt idx="15">
                  <c:v>235</c:v>
                </c:pt>
                <c:pt idx="16">
                  <c:v>1506</c:v>
                </c:pt>
                <c:pt idx="17">
                  <c:v>2674</c:v>
                </c:pt>
                <c:pt idx="18">
                  <c:v>2953</c:v>
                </c:pt>
                <c:pt idx="19">
                  <c:v>2728</c:v>
                </c:pt>
                <c:pt idx="20">
                  <c:v>1437</c:v>
                </c:pt>
                <c:pt idx="21">
                  <c:v>259</c:v>
                </c:pt>
                <c:pt idx="22">
                  <c:v>66</c:v>
                </c:pt>
                <c:pt idx="23">
                  <c:v>1</c:v>
                </c:pt>
              </c:numCache>
            </c:numRef>
          </c:val>
          <c:extLst>
            <c:ext xmlns:c16="http://schemas.microsoft.com/office/drawing/2014/chart" uri="{C3380CC4-5D6E-409C-BE32-E72D297353CC}">
              <c16:uniqueId val="{00000009-A65A-4047-9332-8E6571A403C6}"/>
            </c:ext>
          </c:extLst>
        </c:ser>
        <c:ser>
          <c:idx val="10"/>
          <c:order val="10"/>
          <c:tx>
            <c:strRef>
              <c:f>Sheet2!$L$39:$L$40</c:f>
              <c:strCache>
                <c:ptCount val="1"/>
                <c:pt idx="0">
                  <c:v>E Class</c:v>
                </c:pt>
              </c:strCache>
            </c:strRef>
          </c:tx>
          <c:spPr>
            <a:solidFill>
              <a:schemeClr val="accent1">
                <a:tint val="9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Sheet2!$L$41:$L$65</c:f>
              <c:numCache>
                <c:formatCode>General</c:formatCode>
                <c:ptCount val="24"/>
                <c:pt idx="4">
                  <c:v>2</c:v>
                </c:pt>
                <c:pt idx="8">
                  <c:v>21</c:v>
                </c:pt>
                <c:pt idx="9">
                  <c:v>12</c:v>
                </c:pt>
                <c:pt idx="10">
                  <c:v>1</c:v>
                </c:pt>
                <c:pt idx="11">
                  <c:v>1050</c:v>
                </c:pt>
                <c:pt idx="12">
                  <c:v>38</c:v>
                </c:pt>
                <c:pt idx="13">
                  <c:v>1119</c:v>
                </c:pt>
                <c:pt idx="14">
                  <c:v>1729</c:v>
                </c:pt>
                <c:pt idx="15">
                  <c:v>1532</c:v>
                </c:pt>
                <c:pt idx="16">
                  <c:v>10245</c:v>
                </c:pt>
                <c:pt idx="17">
                  <c:v>12842</c:v>
                </c:pt>
                <c:pt idx="18">
                  <c:v>19323</c:v>
                </c:pt>
                <c:pt idx="19">
                  <c:v>17373</c:v>
                </c:pt>
                <c:pt idx="20">
                  <c:v>13587</c:v>
                </c:pt>
                <c:pt idx="21">
                  <c:v>5314</c:v>
                </c:pt>
                <c:pt idx="22">
                  <c:v>4593</c:v>
                </c:pt>
                <c:pt idx="23">
                  <c:v>82</c:v>
                </c:pt>
              </c:numCache>
            </c:numRef>
          </c:val>
          <c:extLst>
            <c:ext xmlns:c16="http://schemas.microsoft.com/office/drawing/2014/chart" uri="{C3380CC4-5D6E-409C-BE32-E72D297353CC}">
              <c16:uniqueId val="{0000000A-A65A-4047-9332-8E6571A403C6}"/>
            </c:ext>
          </c:extLst>
        </c:ser>
        <c:ser>
          <c:idx val="11"/>
          <c:order val="11"/>
          <c:tx>
            <c:strRef>
              <c:f>Sheet2!$M$39:$M$40</c:f>
              <c:strCache>
                <c:ptCount val="1"/>
                <c:pt idx="0">
                  <c:v>G Class</c:v>
                </c:pt>
              </c:strCache>
            </c:strRef>
          </c:tx>
          <c:spPr>
            <a:solidFill>
              <a:schemeClr val="accent1"/>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Sheet2!$M$41:$M$65</c:f>
              <c:numCache>
                <c:formatCode>General</c:formatCode>
                <c:ptCount val="24"/>
                <c:pt idx="15">
                  <c:v>1</c:v>
                </c:pt>
                <c:pt idx="16">
                  <c:v>1</c:v>
                </c:pt>
                <c:pt idx="18">
                  <c:v>2</c:v>
                </c:pt>
                <c:pt idx="19">
                  <c:v>2</c:v>
                </c:pt>
                <c:pt idx="20">
                  <c:v>1</c:v>
                </c:pt>
                <c:pt idx="21">
                  <c:v>4</c:v>
                </c:pt>
                <c:pt idx="22">
                  <c:v>2</c:v>
                </c:pt>
                <c:pt idx="23">
                  <c:v>2</c:v>
                </c:pt>
              </c:numCache>
            </c:numRef>
          </c:val>
          <c:extLst>
            <c:ext xmlns:c16="http://schemas.microsoft.com/office/drawing/2014/chart" uri="{C3380CC4-5D6E-409C-BE32-E72D297353CC}">
              <c16:uniqueId val="{0000000B-A65A-4047-9332-8E6571A403C6}"/>
            </c:ext>
          </c:extLst>
        </c:ser>
        <c:ser>
          <c:idx val="12"/>
          <c:order val="12"/>
          <c:tx>
            <c:strRef>
              <c:f>Sheet2!$N$39:$N$40</c:f>
              <c:strCache>
                <c:ptCount val="1"/>
                <c:pt idx="0">
                  <c:v>GL Class</c:v>
                </c:pt>
              </c:strCache>
            </c:strRef>
          </c:tx>
          <c:spPr>
            <a:solidFill>
              <a:schemeClr val="accent1">
                <a:shade val="9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Sheet2!$N$41:$N$65</c:f>
              <c:numCache>
                <c:formatCode>General</c:formatCode>
                <c:ptCount val="24"/>
                <c:pt idx="10">
                  <c:v>171</c:v>
                </c:pt>
                <c:pt idx="16">
                  <c:v>2</c:v>
                </c:pt>
                <c:pt idx="17">
                  <c:v>333</c:v>
                </c:pt>
                <c:pt idx="18">
                  <c:v>1655</c:v>
                </c:pt>
                <c:pt idx="19">
                  <c:v>1440</c:v>
                </c:pt>
                <c:pt idx="20">
                  <c:v>1186</c:v>
                </c:pt>
                <c:pt idx="21">
                  <c:v>201</c:v>
                </c:pt>
              </c:numCache>
            </c:numRef>
          </c:val>
          <c:extLst>
            <c:ext xmlns:c16="http://schemas.microsoft.com/office/drawing/2014/chart" uri="{C3380CC4-5D6E-409C-BE32-E72D297353CC}">
              <c16:uniqueId val="{0000000C-A65A-4047-9332-8E6571A403C6}"/>
            </c:ext>
          </c:extLst>
        </c:ser>
        <c:ser>
          <c:idx val="13"/>
          <c:order val="13"/>
          <c:tx>
            <c:strRef>
              <c:f>Sheet2!$O$39:$O$40</c:f>
              <c:strCache>
                <c:ptCount val="1"/>
                <c:pt idx="0">
                  <c:v>GLA Class</c:v>
                </c:pt>
              </c:strCache>
            </c:strRef>
          </c:tx>
          <c:spPr>
            <a:solidFill>
              <a:schemeClr val="accent1">
                <a:shade val="9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Sheet2!$O$41:$O$65</c:f>
              <c:numCache>
                <c:formatCode>General</c:formatCode>
                <c:ptCount val="24"/>
                <c:pt idx="17">
                  <c:v>9305</c:v>
                </c:pt>
                <c:pt idx="18">
                  <c:v>11601</c:v>
                </c:pt>
                <c:pt idx="19">
                  <c:v>12979</c:v>
                </c:pt>
                <c:pt idx="20">
                  <c:v>10196</c:v>
                </c:pt>
                <c:pt idx="21">
                  <c:v>3066</c:v>
                </c:pt>
                <c:pt idx="22">
                  <c:v>5160</c:v>
                </c:pt>
                <c:pt idx="23">
                  <c:v>981</c:v>
                </c:pt>
              </c:numCache>
            </c:numRef>
          </c:val>
          <c:extLst>
            <c:ext xmlns:c16="http://schemas.microsoft.com/office/drawing/2014/chart" uri="{C3380CC4-5D6E-409C-BE32-E72D297353CC}">
              <c16:uniqueId val="{0000000D-A65A-4047-9332-8E6571A403C6}"/>
            </c:ext>
          </c:extLst>
        </c:ser>
        <c:ser>
          <c:idx val="14"/>
          <c:order val="14"/>
          <c:tx>
            <c:strRef>
              <c:f>Sheet2!$P$39:$P$40</c:f>
              <c:strCache>
                <c:ptCount val="1"/>
                <c:pt idx="0">
                  <c:v>GLB Class</c:v>
                </c:pt>
              </c:strCache>
            </c:strRef>
          </c:tx>
          <c:spPr>
            <a:solidFill>
              <a:schemeClr val="accent1">
                <a:shade val="8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Sheet2!$P$41:$P$65</c:f>
              <c:numCache>
                <c:formatCode>General</c:formatCode>
                <c:ptCount val="24"/>
                <c:pt idx="23">
                  <c:v>184</c:v>
                </c:pt>
              </c:numCache>
            </c:numRef>
          </c:val>
          <c:extLst>
            <c:ext xmlns:c16="http://schemas.microsoft.com/office/drawing/2014/chart" uri="{C3380CC4-5D6E-409C-BE32-E72D297353CC}">
              <c16:uniqueId val="{0000000E-A65A-4047-9332-8E6571A403C6}"/>
            </c:ext>
          </c:extLst>
        </c:ser>
        <c:ser>
          <c:idx val="15"/>
          <c:order val="15"/>
          <c:tx>
            <c:strRef>
              <c:f>Sheet2!$Q$39:$Q$40</c:f>
              <c:strCache>
                <c:ptCount val="1"/>
                <c:pt idx="0">
                  <c:v>GLC Class</c:v>
                </c:pt>
              </c:strCache>
            </c:strRef>
          </c:tx>
          <c:spPr>
            <a:solidFill>
              <a:schemeClr val="accent1">
                <a:shade val="8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Sheet2!$Q$41:$Q$65</c:f>
              <c:numCache>
                <c:formatCode>General</c:formatCode>
                <c:ptCount val="24"/>
                <c:pt idx="18">
                  <c:v>398</c:v>
                </c:pt>
                <c:pt idx="19">
                  <c:v>4683</c:v>
                </c:pt>
                <c:pt idx="20">
                  <c:v>3490</c:v>
                </c:pt>
                <c:pt idx="21">
                  <c:v>1413</c:v>
                </c:pt>
                <c:pt idx="22">
                  <c:v>1647</c:v>
                </c:pt>
                <c:pt idx="23">
                  <c:v>175</c:v>
                </c:pt>
              </c:numCache>
            </c:numRef>
          </c:val>
          <c:extLst>
            <c:ext xmlns:c16="http://schemas.microsoft.com/office/drawing/2014/chart" uri="{C3380CC4-5D6E-409C-BE32-E72D297353CC}">
              <c16:uniqueId val="{0000000F-A65A-4047-9332-8E6571A403C6}"/>
            </c:ext>
          </c:extLst>
        </c:ser>
        <c:ser>
          <c:idx val="16"/>
          <c:order val="16"/>
          <c:tx>
            <c:strRef>
              <c:f>Sheet2!$R$39:$R$40</c:f>
              <c:strCache>
                <c:ptCount val="1"/>
                <c:pt idx="0">
                  <c:v>GLE Class</c:v>
                </c:pt>
              </c:strCache>
            </c:strRef>
          </c:tx>
          <c:spPr>
            <a:solidFill>
              <a:schemeClr val="accent1">
                <a:shade val="7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Sheet2!$R$41:$R$65</c:f>
              <c:numCache>
                <c:formatCode>General</c:formatCode>
                <c:ptCount val="24"/>
                <c:pt idx="18">
                  <c:v>84</c:v>
                </c:pt>
                <c:pt idx="19">
                  <c:v>1901</c:v>
                </c:pt>
                <c:pt idx="20">
                  <c:v>433</c:v>
                </c:pt>
                <c:pt idx="21">
                  <c:v>200</c:v>
                </c:pt>
                <c:pt idx="22">
                  <c:v>145</c:v>
                </c:pt>
                <c:pt idx="23">
                  <c:v>41</c:v>
                </c:pt>
              </c:numCache>
            </c:numRef>
          </c:val>
          <c:extLst>
            <c:ext xmlns:c16="http://schemas.microsoft.com/office/drawing/2014/chart" uri="{C3380CC4-5D6E-409C-BE32-E72D297353CC}">
              <c16:uniqueId val="{00000010-A65A-4047-9332-8E6571A403C6}"/>
            </c:ext>
          </c:extLst>
        </c:ser>
        <c:ser>
          <c:idx val="17"/>
          <c:order val="17"/>
          <c:tx>
            <c:strRef>
              <c:f>Sheet2!$S$39:$S$40</c:f>
              <c:strCache>
                <c:ptCount val="1"/>
                <c:pt idx="0">
                  <c:v>GLS Class</c:v>
                </c:pt>
              </c:strCache>
            </c:strRef>
          </c:tx>
          <c:spPr>
            <a:solidFill>
              <a:schemeClr val="accent1">
                <a:shade val="7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Sheet2!$S$41:$S$65</c:f>
              <c:numCache>
                <c:formatCode>General</c:formatCode>
                <c:ptCount val="24"/>
                <c:pt idx="19">
                  <c:v>12</c:v>
                </c:pt>
                <c:pt idx="20">
                  <c:v>22</c:v>
                </c:pt>
                <c:pt idx="21">
                  <c:v>15</c:v>
                </c:pt>
                <c:pt idx="22">
                  <c:v>20</c:v>
                </c:pt>
                <c:pt idx="23">
                  <c:v>6</c:v>
                </c:pt>
              </c:numCache>
            </c:numRef>
          </c:val>
          <c:extLst>
            <c:ext xmlns:c16="http://schemas.microsoft.com/office/drawing/2014/chart" uri="{C3380CC4-5D6E-409C-BE32-E72D297353CC}">
              <c16:uniqueId val="{00000011-A65A-4047-9332-8E6571A403C6}"/>
            </c:ext>
          </c:extLst>
        </c:ser>
        <c:ser>
          <c:idx val="18"/>
          <c:order val="18"/>
          <c:tx>
            <c:strRef>
              <c:f>Sheet2!$T$39:$T$40</c:f>
              <c:strCache>
                <c:ptCount val="1"/>
                <c:pt idx="0">
                  <c:v>M Class</c:v>
                </c:pt>
              </c:strCache>
            </c:strRef>
          </c:tx>
          <c:spPr>
            <a:solidFill>
              <a:schemeClr val="accent1">
                <a:shade val="6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Sheet2!$T$41:$T$65</c:f>
              <c:numCache>
                <c:formatCode>General</c:formatCode>
                <c:ptCount val="24"/>
                <c:pt idx="0">
                  <c:v>16</c:v>
                </c:pt>
                <c:pt idx="7">
                  <c:v>24</c:v>
                </c:pt>
                <c:pt idx="10">
                  <c:v>8</c:v>
                </c:pt>
                <c:pt idx="11">
                  <c:v>89</c:v>
                </c:pt>
                <c:pt idx="12">
                  <c:v>638</c:v>
                </c:pt>
                <c:pt idx="13">
                  <c:v>1584</c:v>
                </c:pt>
                <c:pt idx="14">
                  <c:v>602</c:v>
                </c:pt>
                <c:pt idx="15">
                  <c:v>231</c:v>
                </c:pt>
                <c:pt idx="16">
                  <c:v>1348</c:v>
                </c:pt>
                <c:pt idx="17">
                  <c:v>1596</c:v>
                </c:pt>
                <c:pt idx="18">
                  <c:v>1076</c:v>
                </c:pt>
              </c:numCache>
            </c:numRef>
          </c:val>
          <c:extLst>
            <c:ext xmlns:c16="http://schemas.microsoft.com/office/drawing/2014/chart" uri="{C3380CC4-5D6E-409C-BE32-E72D297353CC}">
              <c16:uniqueId val="{00000012-A65A-4047-9332-8E6571A403C6}"/>
            </c:ext>
          </c:extLst>
        </c:ser>
        <c:ser>
          <c:idx val="19"/>
          <c:order val="19"/>
          <c:tx>
            <c:strRef>
              <c:f>Sheet2!$U$39:$U$40</c:f>
              <c:strCache>
                <c:ptCount val="1"/>
                <c:pt idx="0">
                  <c:v>R Class</c:v>
                </c:pt>
              </c:strCache>
            </c:strRef>
          </c:tx>
          <c:spPr>
            <a:solidFill>
              <a:schemeClr val="accent1">
                <a:shade val="6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Sheet2!$U$41:$U$65</c:f>
              <c:numCache>
                <c:formatCode>General</c:formatCode>
                <c:ptCount val="24"/>
                <c:pt idx="10">
                  <c:v>10</c:v>
                </c:pt>
                <c:pt idx="14">
                  <c:v>72</c:v>
                </c:pt>
              </c:numCache>
            </c:numRef>
          </c:val>
          <c:extLst>
            <c:ext xmlns:c16="http://schemas.microsoft.com/office/drawing/2014/chart" uri="{C3380CC4-5D6E-409C-BE32-E72D297353CC}">
              <c16:uniqueId val="{00000013-A65A-4047-9332-8E6571A403C6}"/>
            </c:ext>
          </c:extLst>
        </c:ser>
        <c:ser>
          <c:idx val="20"/>
          <c:order val="20"/>
          <c:tx>
            <c:strRef>
              <c:f>Sheet2!$V$39:$V$40</c:f>
              <c:strCache>
                <c:ptCount val="1"/>
                <c:pt idx="0">
                  <c:v>SL CLASS</c:v>
                </c:pt>
              </c:strCache>
            </c:strRef>
          </c:tx>
          <c:spPr>
            <a:solidFill>
              <a:schemeClr val="accent1">
                <a:shade val="5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Sheet2!$V$41:$V$65</c:f>
              <c:numCache>
                <c:formatCode>General</c:formatCode>
                <c:ptCount val="24"/>
                <c:pt idx="1">
                  <c:v>507</c:v>
                </c:pt>
                <c:pt idx="2">
                  <c:v>3</c:v>
                </c:pt>
                <c:pt idx="3">
                  <c:v>24</c:v>
                </c:pt>
                <c:pt idx="4">
                  <c:v>64</c:v>
                </c:pt>
                <c:pt idx="5">
                  <c:v>63</c:v>
                </c:pt>
                <c:pt idx="6">
                  <c:v>288</c:v>
                </c:pt>
                <c:pt idx="8">
                  <c:v>144</c:v>
                </c:pt>
                <c:pt idx="10">
                  <c:v>288</c:v>
                </c:pt>
                <c:pt idx="13">
                  <c:v>1803</c:v>
                </c:pt>
                <c:pt idx="14">
                  <c:v>1</c:v>
                </c:pt>
                <c:pt idx="17">
                  <c:v>126</c:v>
                </c:pt>
                <c:pt idx="18">
                  <c:v>3</c:v>
                </c:pt>
                <c:pt idx="19">
                  <c:v>3835</c:v>
                </c:pt>
                <c:pt idx="20">
                  <c:v>2571</c:v>
                </c:pt>
                <c:pt idx="21">
                  <c:v>155</c:v>
                </c:pt>
                <c:pt idx="22">
                  <c:v>417</c:v>
                </c:pt>
                <c:pt idx="23">
                  <c:v>4</c:v>
                </c:pt>
              </c:numCache>
            </c:numRef>
          </c:val>
          <c:extLst>
            <c:ext xmlns:c16="http://schemas.microsoft.com/office/drawing/2014/chart" uri="{C3380CC4-5D6E-409C-BE32-E72D297353CC}">
              <c16:uniqueId val="{00000014-A65A-4047-9332-8E6571A403C6}"/>
            </c:ext>
          </c:extLst>
        </c:ser>
        <c:ser>
          <c:idx val="21"/>
          <c:order val="21"/>
          <c:tx>
            <c:strRef>
              <c:f>Sheet2!$W$39:$W$40</c:f>
              <c:strCache>
                <c:ptCount val="1"/>
                <c:pt idx="0">
                  <c:v>V Class</c:v>
                </c:pt>
              </c:strCache>
            </c:strRef>
          </c:tx>
          <c:spPr>
            <a:solidFill>
              <a:schemeClr val="accent1">
                <a:shade val="4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Sheet2!$W$41:$W$65</c:f>
              <c:numCache>
                <c:formatCode>General</c:formatCode>
                <c:ptCount val="24"/>
                <c:pt idx="13">
                  <c:v>1</c:v>
                </c:pt>
                <c:pt idx="16">
                  <c:v>1175</c:v>
                </c:pt>
                <c:pt idx="18">
                  <c:v>186</c:v>
                </c:pt>
                <c:pt idx="19">
                  <c:v>575</c:v>
                </c:pt>
                <c:pt idx="20">
                  <c:v>501</c:v>
                </c:pt>
                <c:pt idx="21">
                  <c:v>3110</c:v>
                </c:pt>
                <c:pt idx="22">
                  <c:v>632</c:v>
                </c:pt>
                <c:pt idx="23">
                  <c:v>6</c:v>
                </c:pt>
              </c:numCache>
            </c:numRef>
          </c:val>
          <c:extLst>
            <c:ext xmlns:c16="http://schemas.microsoft.com/office/drawing/2014/chart" uri="{C3380CC4-5D6E-409C-BE32-E72D297353CC}">
              <c16:uniqueId val="{00000015-A65A-4047-9332-8E6571A403C6}"/>
            </c:ext>
          </c:extLst>
        </c:ser>
        <c:ser>
          <c:idx val="22"/>
          <c:order val="22"/>
          <c:tx>
            <c:strRef>
              <c:f>Sheet2!$X$39:$X$40</c:f>
              <c:strCache>
                <c:ptCount val="1"/>
                <c:pt idx="0">
                  <c:v>X-CLASS</c:v>
                </c:pt>
              </c:strCache>
            </c:strRef>
          </c:tx>
          <c:spPr>
            <a:solidFill>
              <a:schemeClr val="accent1">
                <a:shade val="3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Sheet2!$X$41:$X$65</c:f>
              <c:numCache>
                <c:formatCode>General</c:formatCode>
                <c:ptCount val="24"/>
                <c:pt idx="20">
                  <c:v>425</c:v>
                </c:pt>
                <c:pt idx="21">
                  <c:v>456</c:v>
                </c:pt>
                <c:pt idx="22">
                  <c:v>2718</c:v>
                </c:pt>
                <c:pt idx="23">
                  <c:v>3</c:v>
                </c:pt>
              </c:numCache>
            </c:numRef>
          </c:val>
          <c:extLst>
            <c:ext xmlns:c16="http://schemas.microsoft.com/office/drawing/2014/chart" uri="{C3380CC4-5D6E-409C-BE32-E72D297353CC}">
              <c16:uniqueId val="{00000016-A65A-4047-9332-8E6571A403C6}"/>
            </c:ext>
          </c:extLst>
        </c:ser>
        <c:dLbls>
          <c:showLegendKey val="0"/>
          <c:showVal val="0"/>
          <c:showCatName val="0"/>
          <c:showSerName val="0"/>
          <c:showPercent val="0"/>
          <c:showBubbleSize val="0"/>
        </c:dLbls>
        <c:gapWidth val="150"/>
        <c:overlap val="100"/>
        <c:axId val="1335290144"/>
        <c:axId val="1335282240"/>
      </c:barChart>
      <c:catAx>
        <c:axId val="133529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282240"/>
        <c:crosses val="autoZero"/>
        <c:auto val="1"/>
        <c:lblAlgn val="ctr"/>
        <c:lblOffset val="100"/>
        <c:noMultiLvlLbl val="0"/>
      </c:catAx>
      <c:valAx>
        <c:axId val="1335282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290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solidFill>
        <a:schemeClr val="bg1">
          <a:lumMod val="9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Sheet2!$B$4:$B$6</c:f>
              <c:strCache>
                <c:ptCount val="1"/>
                <c:pt idx="0">
                  <c:v>1</c:v>
                </c:pt>
              </c:strCache>
            </c:strRef>
          </c:tx>
          <c:spPr>
            <a:solidFill>
              <a:schemeClr val="accent1">
                <a:tint val="58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Sheet2!$B$7:$B$29</c:f>
              <c:numCache>
                <c:formatCode>General</c:formatCode>
                <c:ptCount val="22"/>
                <c:pt idx="0">
                  <c:v>4156706</c:v>
                </c:pt>
                <c:pt idx="1">
                  <c:v>6522641</c:v>
                </c:pt>
                <c:pt idx="2">
                  <c:v>5220082</c:v>
                </c:pt>
                <c:pt idx="3">
                  <c:v>3727359</c:v>
                </c:pt>
                <c:pt idx="4">
                  <c:v>3784291</c:v>
                </c:pt>
                <c:pt idx="5">
                  <c:v>924092</c:v>
                </c:pt>
                <c:pt idx="6">
                  <c:v>665682</c:v>
                </c:pt>
                <c:pt idx="7">
                  <c:v>113045017</c:v>
                </c:pt>
                <c:pt idx="8">
                  <c:v>3422804</c:v>
                </c:pt>
                <c:pt idx="9">
                  <c:v>5556926</c:v>
                </c:pt>
                <c:pt idx="10">
                  <c:v>2895212</c:v>
                </c:pt>
                <c:pt idx="11">
                  <c:v>1030426</c:v>
                </c:pt>
                <c:pt idx="13">
                  <c:v>287965</c:v>
                </c:pt>
                <c:pt idx="14">
                  <c:v>218933</c:v>
                </c:pt>
                <c:pt idx="15">
                  <c:v>26995</c:v>
                </c:pt>
                <c:pt idx="16">
                  <c:v>288630</c:v>
                </c:pt>
                <c:pt idx="17">
                  <c:v>59990</c:v>
                </c:pt>
                <c:pt idx="18">
                  <c:v>22990</c:v>
                </c:pt>
                <c:pt idx="19">
                  <c:v>96000</c:v>
                </c:pt>
                <c:pt idx="20">
                  <c:v>76940</c:v>
                </c:pt>
                <c:pt idx="21">
                  <c:v>2159286</c:v>
                </c:pt>
              </c:numCache>
            </c:numRef>
          </c:val>
          <c:extLst>
            <c:ext xmlns:c16="http://schemas.microsoft.com/office/drawing/2014/chart" uri="{C3380CC4-5D6E-409C-BE32-E72D297353CC}">
              <c16:uniqueId val="{00000000-E74B-4937-95E5-349F352D53AF}"/>
            </c:ext>
          </c:extLst>
        </c:ser>
        <c:ser>
          <c:idx val="1"/>
          <c:order val="1"/>
          <c:tx>
            <c:strRef>
              <c:f>Sheet2!$C$4:$C$6</c:f>
              <c:strCache>
                <c:ptCount val="1"/>
                <c:pt idx="0">
                  <c:v>2</c:v>
                </c:pt>
              </c:strCache>
            </c:strRef>
          </c:tx>
          <c:spPr>
            <a:solidFill>
              <a:schemeClr val="accent1">
                <a:tint val="86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Sheet2!$C$7:$C$29</c:f>
              <c:numCache>
                <c:formatCode>General</c:formatCode>
                <c:ptCount val="22"/>
                <c:pt idx="0">
                  <c:v>3751815</c:v>
                </c:pt>
                <c:pt idx="1">
                  <c:v>4995490</c:v>
                </c:pt>
                <c:pt idx="2">
                  <c:v>5862316</c:v>
                </c:pt>
                <c:pt idx="3">
                  <c:v>4760026</c:v>
                </c:pt>
                <c:pt idx="4">
                  <c:v>3910554</c:v>
                </c:pt>
                <c:pt idx="5">
                  <c:v>682645</c:v>
                </c:pt>
                <c:pt idx="6">
                  <c:v>655409</c:v>
                </c:pt>
                <c:pt idx="7">
                  <c:v>23061324</c:v>
                </c:pt>
                <c:pt idx="8">
                  <c:v>3036934</c:v>
                </c:pt>
                <c:pt idx="9">
                  <c:v>4478078</c:v>
                </c:pt>
                <c:pt idx="10">
                  <c:v>3371153</c:v>
                </c:pt>
                <c:pt idx="11">
                  <c:v>1090357</c:v>
                </c:pt>
                <c:pt idx="13">
                  <c:v>188945</c:v>
                </c:pt>
                <c:pt idx="14">
                  <c:v>159969</c:v>
                </c:pt>
                <c:pt idx="16">
                  <c:v>211225</c:v>
                </c:pt>
                <c:pt idx="17">
                  <c:v>11990</c:v>
                </c:pt>
                <c:pt idx="18">
                  <c:v>46485</c:v>
                </c:pt>
                <c:pt idx="20">
                  <c:v>190920</c:v>
                </c:pt>
                <c:pt idx="21">
                  <c:v>2320458</c:v>
                </c:pt>
              </c:numCache>
            </c:numRef>
          </c:val>
          <c:extLst>
            <c:ext xmlns:c16="http://schemas.microsoft.com/office/drawing/2014/chart" uri="{C3380CC4-5D6E-409C-BE32-E72D297353CC}">
              <c16:uniqueId val="{00000001-E74B-4937-95E5-349F352D53AF}"/>
            </c:ext>
          </c:extLst>
        </c:ser>
        <c:ser>
          <c:idx val="2"/>
          <c:order val="2"/>
          <c:tx>
            <c:strRef>
              <c:f>Sheet2!$D$4:$D$6</c:f>
              <c:strCache>
                <c:ptCount val="1"/>
                <c:pt idx="0">
                  <c:v>3</c:v>
                </c:pt>
              </c:strCache>
            </c:strRef>
          </c:tx>
          <c:spPr>
            <a:solidFill>
              <a:schemeClr val="accent1">
                <a:shade val="86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Sheet2!$D$7:$D$29</c:f>
              <c:numCache>
                <c:formatCode>General</c:formatCode>
                <c:ptCount val="22"/>
                <c:pt idx="0">
                  <c:v>3032675</c:v>
                </c:pt>
                <c:pt idx="1">
                  <c:v>4894573</c:v>
                </c:pt>
                <c:pt idx="2">
                  <c:v>4810564</c:v>
                </c:pt>
                <c:pt idx="3">
                  <c:v>4051066</c:v>
                </c:pt>
                <c:pt idx="4">
                  <c:v>3933175</c:v>
                </c:pt>
                <c:pt idx="5">
                  <c:v>805160</c:v>
                </c:pt>
                <c:pt idx="6">
                  <c:v>551217</c:v>
                </c:pt>
                <c:pt idx="7">
                  <c:v>8311778</c:v>
                </c:pt>
                <c:pt idx="8">
                  <c:v>3339576</c:v>
                </c:pt>
                <c:pt idx="9">
                  <c:v>4739495</c:v>
                </c:pt>
                <c:pt idx="10">
                  <c:v>3080222</c:v>
                </c:pt>
                <c:pt idx="11">
                  <c:v>938742</c:v>
                </c:pt>
                <c:pt idx="12">
                  <c:v>33950</c:v>
                </c:pt>
                <c:pt idx="13">
                  <c:v>99985</c:v>
                </c:pt>
                <c:pt idx="14">
                  <c:v>149959</c:v>
                </c:pt>
                <c:pt idx="15">
                  <c:v>53990</c:v>
                </c:pt>
                <c:pt idx="16">
                  <c:v>314780</c:v>
                </c:pt>
                <c:pt idx="17">
                  <c:v>35990</c:v>
                </c:pt>
                <c:pt idx="18">
                  <c:v>34990</c:v>
                </c:pt>
                <c:pt idx="20">
                  <c:v>116890</c:v>
                </c:pt>
                <c:pt idx="21">
                  <c:v>2170086</c:v>
                </c:pt>
              </c:numCache>
            </c:numRef>
          </c:val>
          <c:extLst>
            <c:ext xmlns:c16="http://schemas.microsoft.com/office/drawing/2014/chart" uri="{C3380CC4-5D6E-409C-BE32-E72D297353CC}">
              <c16:uniqueId val="{00000002-E74B-4937-95E5-349F352D53AF}"/>
            </c:ext>
          </c:extLst>
        </c:ser>
        <c:ser>
          <c:idx val="3"/>
          <c:order val="3"/>
          <c:tx>
            <c:strRef>
              <c:f>Sheet2!$E$4:$E$6</c:f>
              <c:strCache>
                <c:ptCount val="1"/>
                <c:pt idx="0">
                  <c:v>4</c:v>
                </c:pt>
              </c:strCache>
            </c:strRef>
          </c:tx>
          <c:spPr>
            <a:solidFill>
              <a:schemeClr val="accent1">
                <a:shade val="58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Sheet2!$E$7:$E$29</c:f>
              <c:numCache>
                <c:formatCode>General</c:formatCode>
                <c:ptCount val="22"/>
                <c:pt idx="0">
                  <c:v>2886800</c:v>
                </c:pt>
                <c:pt idx="1">
                  <c:v>5279757</c:v>
                </c:pt>
                <c:pt idx="2">
                  <c:v>4675967</c:v>
                </c:pt>
                <c:pt idx="3">
                  <c:v>3486452</c:v>
                </c:pt>
                <c:pt idx="4">
                  <c:v>4274062</c:v>
                </c:pt>
                <c:pt idx="5">
                  <c:v>526171</c:v>
                </c:pt>
                <c:pt idx="6">
                  <c:v>651227</c:v>
                </c:pt>
                <c:pt idx="7">
                  <c:v>3433767</c:v>
                </c:pt>
                <c:pt idx="8">
                  <c:v>2590978</c:v>
                </c:pt>
                <c:pt idx="9">
                  <c:v>4789733</c:v>
                </c:pt>
                <c:pt idx="10">
                  <c:v>3090749</c:v>
                </c:pt>
                <c:pt idx="11">
                  <c:v>1039321</c:v>
                </c:pt>
                <c:pt idx="13">
                  <c:v>145965</c:v>
                </c:pt>
                <c:pt idx="14">
                  <c:v>183459</c:v>
                </c:pt>
                <c:pt idx="15">
                  <c:v>53990</c:v>
                </c:pt>
                <c:pt idx="16">
                  <c:v>147190</c:v>
                </c:pt>
                <c:pt idx="17">
                  <c:v>95980</c:v>
                </c:pt>
                <c:pt idx="18">
                  <c:v>17495</c:v>
                </c:pt>
                <c:pt idx="20">
                  <c:v>20000</c:v>
                </c:pt>
                <c:pt idx="21">
                  <c:v>1922334</c:v>
                </c:pt>
              </c:numCache>
            </c:numRef>
          </c:val>
          <c:extLst>
            <c:ext xmlns:c16="http://schemas.microsoft.com/office/drawing/2014/chart" uri="{C3380CC4-5D6E-409C-BE32-E72D297353CC}">
              <c16:uniqueId val="{00000003-E74B-4937-95E5-349F352D53AF}"/>
            </c:ext>
          </c:extLst>
        </c:ser>
        <c:dLbls>
          <c:showLegendKey val="0"/>
          <c:showVal val="0"/>
          <c:showCatName val="0"/>
          <c:showSerName val="0"/>
          <c:showPercent val="0"/>
          <c:showBubbleSize val="0"/>
        </c:dLbls>
        <c:gapWidth val="150"/>
        <c:overlap val="100"/>
        <c:axId val="1045262080"/>
        <c:axId val="1045272896"/>
      </c:barChart>
      <c:catAx>
        <c:axId val="10452620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272896"/>
        <c:crosses val="autoZero"/>
        <c:auto val="1"/>
        <c:lblAlgn val="ctr"/>
        <c:lblOffset val="100"/>
        <c:noMultiLvlLbl val="0"/>
      </c:catAx>
      <c:valAx>
        <c:axId val="104527289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262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project.xlsx]Sheet2!PivotTable3</c:name>
    <c:fmtId val="9"/>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9"/>
        <c:spPr>
          <a:solidFill>
            <a:schemeClr val="accent6"/>
          </a:solidFill>
          <a:ln>
            <a:noFill/>
          </a:ln>
          <a:effectLst>
            <a:outerShdw blurRad="254000" sx="102000" sy="102000" algn="ctr" rotWithShape="0">
              <a:prstClr val="black">
                <a:alpha val="20000"/>
              </a:prstClr>
            </a:outerShdw>
          </a:effectLst>
          <a:sp3d/>
        </c:spPr>
      </c:pivotFmt>
      <c:pivotFmt>
        <c:idx val="110"/>
        <c:spPr>
          <a:solidFill>
            <a:schemeClr val="accent5"/>
          </a:solidFill>
          <a:ln>
            <a:noFill/>
          </a:ln>
          <a:effectLst>
            <a:outerShdw blurRad="254000" sx="102000" sy="102000" algn="ctr" rotWithShape="0">
              <a:prstClr val="black">
                <a:alpha val="20000"/>
              </a:prstClr>
            </a:outerShdw>
          </a:effectLst>
          <a:sp3d/>
        </c:spPr>
      </c:pivotFmt>
      <c:pivotFmt>
        <c:idx val="111"/>
        <c:spPr>
          <a:solidFill>
            <a:schemeClr val="accent4"/>
          </a:solidFill>
          <a:ln>
            <a:noFill/>
          </a:ln>
          <a:effectLst>
            <a:outerShdw blurRad="254000" sx="102000" sy="102000" algn="ctr" rotWithShape="0">
              <a:prstClr val="black">
                <a:alpha val="20000"/>
              </a:prstClr>
            </a:outerShdw>
          </a:effectLst>
          <a:sp3d/>
        </c:spPr>
      </c:pivotFmt>
      <c:pivotFmt>
        <c:idx val="112"/>
        <c:spPr>
          <a:solidFill>
            <a:schemeClr val="accent6">
              <a:lumMod val="60000"/>
            </a:schemeClr>
          </a:solidFill>
          <a:ln>
            <a:noFill/>
          </a:ln>
          <a:effectLst>
            <a:outerShdw blurRad="254000" sx="102000" sy="102000" algn="ctr" rotWithShape="0">
              <a:prstClr val="black">
                <a:alpha val="20000"/>
              </a:prstClr>
            </a:outerShdw>
          </a:effectLst>
          <a:sp3d/>
        </c:spPr>
      </c:pivotFmt>
      <c:pivotFmt>
        <c:idx val="113"/>
        <c:spPr>
          <a:solidFill>
            <a:schemeClr val="accent5">
              <a:lumMod val="60000"/>
            </a:schemeClr>
          </a:solidFill>
          <a:ln>
            <a:noFill/>
          </a:ln>
          <a:effectLst>
            <a:outerShdw blurRad="254000" sx="102000" sy="102000" algn="ctr" rotWithShape="0">
              <a:prstClr val="black">
                <a:alpha val="20000"/>
              </a:prstClr>
            </a:outerShdw>
          </a:effectLst>
          <a:sp3d/>
        </c:spPr>
      </c:pivotFmt>
      <c:pivotFmt>
        <c:idx val="114"/>
        <c:spPr>
          <a:solidFill>
            <a:schemeClr val="accent4">
              <a:lumMod val="60000"/>
            </a:schemeClr>
          </a:solidFill>
          <a:ln>
            <a:noFill/>
          </a:ln>
          <a:effectLst>
            <a:outerShdw blurRad="254000" sx="102000" sy="102000" algn="ctr" rotWithShape="0">
              <a:prstClr val="black">
                <a:alpha val="20000"/>
              </a:prstClr>
            </a:outerShdw>
          </a:effectLst>
          <a:sp3d/>
        </c:spPr>
      </c:pivotFmt>
      <c:pivotFmt>
        <c:idx val="11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1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1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18"/>
        <c:spPr>
          <a:solidFill>
            <a:schemeClr val="accent6">
              <a:lumMod val="80000"/>
            </a:schemeClr>
          </a:solidFill>
          <a:ln>
            <a:noFill/>
          </a:ln>
          <a:effectLst>
            <a:outerShdw blurRad="254000" sx="102000" sy="102000" algn="ctr" rotWithShape="0">
              <a:prstClr val="black">
                <a:alpha val="20000"/>
              </a:prstClr>
            </a:outerShdw>
          </a:effectLst>
          <a:sp3d/>
        </c:spPr>
      </c:pivotFmt>
      <c:pivotFmt>
        <c:idx val="119"/>
        <c:spPr>
          <a:solidFill>
            <a:schemeClr val="accent5">
              <a:lumMod val="80000"/>
            </a:schemeClr>
          </a:solidFill>
          <a:ln>
            <a:noFill/>
          </a:ln>
          <a:effectLst>
            <a:outerShdw blurRad="254000" sx="102000" sy="102000" algn="ctr" rotWithShape="0">
              <a:prstClr val="black">
                <a:alpha val="20000"/>
              </a:prstClr>
            </a:outerShdw>
          </a:effectLst>
          <a:sp3d/>
        </c:spPr>
      </c:pivotFmt>
      <c:pivotFmt>
        <c:idx val="120"/>
        <c:spPr>
          <a:solidFill>
            <a:schemeClr val="accent4">
              <a:lumMod val="80000"/>
            </a:schemeClr>
          </a:solidFill>
          <a:ln>
            <a:noFill/>
          </a:ln>
          <a:effectLst>
            <a:outerShdw blurRad="254000" sx="102000" sy="102000" algn="ctr" rotWithShape="0">
              <a:prstClr val="black">
                <a:alpha val="20000"/>
              </a:prstClr>
            </a:outerShdw>
          </a:effectLst>
          <a:sp3d/>
        </c:spPr>
      </c:pivotFmt>
      <c:pivotFmt>
        <c:idx val="12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2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2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24"/>
        <c:spPr>
          <a:solidFill>
            <a:schemeClr val="accent6">
              <a:lumMod val="50000"/>
            </a:schemeClr>
          </a:solidFill>
          <a:ln>
            <a:noFill/>
          </a:ln>
          <a:effectLst>
            <a:outerShdw blurRad="254000" sx="102000" sy="102000" algn="ctr" rotWithShape="0">
              <a:prstClr val="black">
                <a:alpha val="20000"/>
              </a:prstClr>
            </a:outerShdw>
          </a:effectLst>
          <a:sp3d/>
        </c:spPr>
      </c:pivotFmt>
      <c:pivotFmt>
        <c:idx val="125"/>
        <c:spPr>
          <a:solidFill>
            <a:schemeClr val="accent5">
              <a:lumMod val="50000"/>
            </a:schemeClr>
          </a:solidFill>
          <a:ln>
            <a:noFill/>
          </a:ln>
          <a:effectLst>
            <a:outerShdw blurRad="254000" sx="102000" sy="102000" algn="ctr" rotWithShape="0">
              <a:prstClr val="black">
                <a:alpha val="20000"/>
              </a:prstClr>
            </a:outerShdw>
          </a:effectLst>
          <a:sp3d/>
        </c:spPr>
      </c:pivotFmt>
      <c:pivotFmt>
        <c:idx val="126"/>
        <c:spPr>
          <a:solidFill>
            <a:schemeClr val="accent4">
              <a:lumMod val="50000"/>
            </a:schemeClr>
          </a:solidFill>
          <a:ln>
            <a:noFill/>
          </a:ln>
          <a:effectLst>
            <a:outerShdw blurRad="254000" sx="102000" sy="102000" algn="ctr" rotWithShape="0">
              <a:prstClr val="black">
                <a:alpha val="20000"/>
              </a:prstClr>
            </a:outerShdw>
          </a:effectLst>
          <a:sp3d/>
        </c:spPr>
      </c:pivotFmt>
      <c:pivotFmt>
        <c:idx val="12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2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2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30"/>
        <c:spPr>
          <a:solidFill>
            <a:schemeClr val="accent6">
              <a:lumMod val="70000"/>
            </a:schemeClr>
          </a:solidFill>
          <a:ln>
            <a:noFill/>
          </a:ln>
          <a:effectLst>
            <a:outerShdw blurRad="254000" sx="102000" sy="102000" algn="ctr" rotWithShape="0">
              <a:prstClr val="black">
                <a:alpha val="20000"/>
              </a:prstClr>
            </a:outerShdw>
          </a:effectLst>
          <a:sp3d/>
        </c:spPr>
      </c:pivotFmt>
      <c:pivotFmt>
        <c:idx val="131"/>
        <c:spPr>
          <a:solidFill>
            <a:schemeClr val="accent5">
              <a:lumMod val="70000"/>
            </a:schemeClr>
          </a:solidFill>
          <a:ln>
            <a:noFill/>
          </a:ln>
          <a:effectLst>
            <a:outerShdw blurRad="254000" sx="102000" sy="102000" algn="ctr" rotWithShape="0">
              <a:prstClr val="black">
                <a:alpha val="20000"/>
              </a:prstClr>
            </a:outerShdw>
          </a:effectLst>
          <a:sp3d/>
        </c:spPr>
      </c:pivotFmt>
      <c:pivotFmt>
        <c:idx val="132"/>
        <c:spPr>
          <a:solidFill>
            <a:schemeClr val="accent4">
              <a:lumMod val="70000"/>
            </a:schemeClr>
          </a:solidFill>
          <a:ln>
            <a:noFill/>
          </a:ln>
          <a:effectLst>
            <a:outerShdw blurRad="254000" sx="102000" sy="102000" algn="ctr" rotWithShape="0">
              <a:prstClr val="black">
                <a:alpha val="20000"/>
              </a:prstClr>
            </a:outerShdw>
          </a:effectLst>
          <a:sp3d/>
        </c:spPr>
      </c:pivotFmt>
      <c:pivotFmt>
        <c:idx val="13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3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5"/>
        <c:spPr>
          <a:solidFill>
            <a:schemeClr val="accent6"/>
          </a:solidFill>
          <a:ln>
            <a:noFill/>
          </a:ln>
          <a:effectLst>
            <a:outerShdw blurRad="254000" sx="102000" sy="102000" algn="ctr" rotWithShape="0">
              <a:prstClr val="black">
                <a:alpha val="20000"/>
              </a:prstClr>
            </a:outerShdw>
          </a:effectLst>
          <a:sp3d/>
        </c:spPr>
      </c:pivotFmt>
      <c:pivotFmt>
        <c:idx val="136"/>
        <c:spPr>
          <a:solidFill>
            <a:schemeClr val="accent5"/>
          </a:solidFill>
          <a:ln>
            <a:noFill/>
          </a:ln>
          <a:effectLst>
            <a:outerShdw blurRad="254000" sx="102000" sy="102000" algn="ctr" rotWithShape="0">
              <a:prstClr val="black">
                <a:alpha val="20000"/>
              </a:prstClr>
            </a:outerShdw>
          </a:effectLst>
          <a:sp3d/>
        </c:spPr>
      </c:pivotFmt>
      <c:pivotFmt>
        <c:idx val="137"/>
        <c:spPr>
          <a:solidFill>
            <a:schemeClr val="accent4"/>
          </a:solidFill>
          <a:ln>
            <a:noFill/>
          </a:ln>
          <a:effectLst>
            <a:outerShdw blurRad="254000" sx="102000" sy="102000" algn="ctr" rotWithShape="0">
              <a:prstClr val="black">
                <a:alpha val="20000"/>
              </a:prstClr>
            </a:outerShdw>
          </a:effectLst>
          <a:sp3d/>
        </c:spPr>
      </c:pivotFmt>
      <c:pivotFmt>
        <c:idx val="138"/>
        <c:spPr>
          <a:solidFill>
            <a:schemeClr val="accent6">
              <a:lumMod val="60000"/>
            </a:schemeClr>
          </a:solidFill>
          <a:ln>
            <a:noFill/>
          </a:ln>
          <a:effectLst>
            <a:outerShdw blurRad="254000" sx="102000" sy="102000" algn="ctr" rotWithShape="0">
              <a:prstClr val="black">
                <a:alpha val="20000"/>
              </a:prstClr>
            </a:outerShdw>
          </a:effectLst>
          <a:sp3d/>
        </c:spPr>
      </c:pivotFmt>
      <c:pivotFmt>
        <c:idx val="139"/>
        <c:spPr>
          <a:solidFill>
            <a:schemeClr val="accent5">
              <a:lumMod val="60000"/>
            </a:schemeClr>
          </a:solidFill>
          <a:ln>
            <a:noFill/>
          </a:ln>
          <a:effectLst>
            <a:outerShdw blurRad="254000" sx="102000" sy="102000" algn="ctr" rotWithShape="0">
              <a:prstClr val="black">
                <a:alpha val="20000"/>
              </a:prstClr>
            </a:outerShdw>
          </a:effectLst>
          <a:sp3d/>
        </c:spPr>
      </c:pivotFmt>
      <c:pivotFmt>
        <c:idx val="140"/>
        <c:spPr>
          <a:solidFill>
            <a:schemeClr val="accent4">
              <a:lumMod val="60000"/>
            </a:schemeClr>
          </a:solidFill>
          <a:ln>
            <a:noFill/>
          </a:ln>
          <a:effectLst>
            <a:outerShdw blurRad="254000" sx="102000" sy="102000" algn="ctr" rotWithShape="0">
              <a:prstClr val="black">
                <a:alpha val="20000"/>
              </a:prstClr>
            </a:outerShdw>
          </a:effectLst>
          <a:sp3d/>
        </c:spPr>
      </c:pivotFmt>
      <c:pivotFmt>
        <c:idx val="14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4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4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44"/>
        <c:spPr>
          <a:solidFill>
            <a:schemeClr val="accent6">
              <a:lumMod val="80000"/>
            </a:schemeClr>
          </a:solidFill>
          <a:ln>
            <a:noFill/>
          </a:ln>
          <a:effectLst>
            <a:outerShdw blurRad="254000" sx="102000" sy="102000" algn="ctr" rotWithShape="0">
              <a:prstClr val="black">
                <a:alpha val="20000"/>
              </a:prstClr>
            </a:outerShdw>
          </a:effectLst>
          <a:sp3d/>
        </c:spPr>
      </c:pivotFmt>
      <c:pivotFmt>
        <c:idx val="145"/>
        <c:spPr>
          <a:solidFill>
            <a:schemeClr val="accent5">
              <a:lumMod val="80000"/>
            </a:schemeClr>
          </a:solidFill>
          <a:ln>
            <a:noFill/>
          </a:ln>
          <a:effectLst>
            <a:outerShdw blurRad="254000" sx="102000" sy="102000" algn="ctr" rotWithShape="0">
              <a:prstClr val="black">
                <a:alpha val="20000"/>
              </a:prstClr>
            </a:outerShdw>
          </a:effectLst>
          <a:sp3d/>
        </c:spPr>
      </c:pivotFmt>
      <c:pivotFmt>
        <c:idx val="146"/>
        <c:spPr>
          <a:solidFill>
            <a:schemeClr val="accent4">
              <a:lumMod val="80000"/>
            </a:schemeClr>
          </a:solidFill>
          <a:ln>
            <a:noFill/>
          </a:ln>
          <a:effectLst>
            <a:outerShdw blurRad="254000" sx="102000" sy="102000" algn="ctr" rotWithShape="0">
              <a:prstClr val="black">
                <a:alpha val="20000"/>
              </a:prstClr>
            </a:outerShdw>
          </a:effectLst>
          <a:sp3d/>
        </c:spPr>
      </c:pivotFmt>
      <c:pivotFmt>
        <c:idx val="14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4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4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50"/>
        <c:spPr>
          <a:solidFill>
            <a:schemeClr val="accent6">
              <a:lumMod val="50000"/>
            </a:schemeClr>
          </a:solidFill>
          <a:ln>
            <a:noFill/>
          </a:ln>
          <a:effectLst>
            <a:outerShdw blurRad="254000" sx="102000" sy="102000" algn="ctr" rotWithShape="0">
              <a:prstClr val="black">
                <a:alpha val="20000"/>
              </a:prstClr>
            </a:outerShdw>
          </a:effectLst>
          <a:sp3d/>
        </c:spPr>
      </c:pivotFmt>
      <c:pivotFmt>
        <c:idx val="151"/>
        <c:spPr>
          <a:solidFill>
            <a:schemeClr val="accent5">
              <a:lumMod val="50000"/>
            </a:schemeClr>
          </a:solidFill>
          <a:ln>
            <a:noFill/>
          </a:ln>
          <a:effectLst>
            <a:outerShdw blurRad="254000" sx="102000" sy="102000" algn="ctr" rotWithShape="0">
              <a:prstClr val="black">
                <a:alpha val="20000"/>
              </a:prstClr>
            </a:outerShdw>
          </a:effectLst>
          <a:sp3d/>
        </c:spPr>
      </c:pivotFmt>
      <c:pivotFmt>
        <c:idx val="152"/>
        <c:spPr>
          <a:solidFill>
            <a:schemeClr val="accent4">
              <a:lumMod val="50000"/>
            </a:schemeClr>
          </a:solidFill>
          <a:ln>
            <a:noFill/>
          </a:ln>
          <a:effectLst>
            <a:outerShdw blurRad="254000" sx="102000" sy="102000" algn="ctr" rotWithShape="0">
              <a:prstClr val="black">
                <a:alpha val="20000"/>
              </a:prstClr>
            </a:outerShdw>
          </a:effectLst>
          <a:sp3d/>
        </c:spPr>
      </c:pivotFmt>
      <c:pivotFmt>
        <c:idx val="15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5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5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56"/>
        <c:spPr>
          <a:solidFill>
            <a:schemeClr val="accent6">
              <a:lumMod val="70000"/>
            </a:schemeClr>
          </a:solidFill>
          <a:ln>
            <a:noFill/>
          </a:ln>
          <a:effectLst>
            <a:outerShdw blurRad="254000" sx="102000" sy="102000" algn="ctr" rotWithShape="0">
              <a:prstClr val="black">
                <a:alpha val="20000"/>
              </a:prstClr>
            </a:outerShdw>
          </a:effectLst>
          <a:sp3d/>
        </c:spPr>
      </c:pivotFmt>
      <c:pivotFmt>
        <c:idx val="157"/>
        <c:spPr>
          <a:solidFill>
            <a:schemeClr val="accent5">
              <a:lumMod val="70000"/>
            </a:schemeClr>
          </a:solidFill>
          <a:ln>
            <a:noFill/>
          </a:ln>
          <a:effectLst>
            <a:outerShdw blurRad="254000" sx="102000" sy="102000" algn="ctr" rotWithShape="0">
              <a:prstClr val="black">
                <a:alpha val="20000"/>
              </a:prstClr>
            </a:outerShdw>
          </a:effectLst>
          <a:sp3d/>
        </c:spPr>
      </c:pivotFmt>
      <c:pivotFmt>
        <c:idx val="158"/>
        <c:spPr>
          <a:solidFill>
            <a:schemeClr val="accent4">
              <a:lumMod val="70000"/>
            </a:schemeClr>
          </a:solidFill>
          <a:ln>
            <a:noFill/>
          </a:ln>
          <a:effectLst>
            <a:outerShdw blurRad="254000" sx="102000" sy="102000" algn="ctr" rotWithShape="0">
              <a:prstClr val="black">
                <a:alpha val="20000"/>
              </a:prstClr>
            </a:outerShdw>
          </a:effectLst>
          <a:sp3d/>
        </c:spPr>
      </c:pivotFmt>
      <c:pivotFmt>
        <c:idx val="15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6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1"/>
        <c:spPr>
          <a:solidFill>
            <a:schemeClr val="accent6"/>
          </a:solidFill>
          <a:ln>
            <a:noFill/>
          </a:ln>
          <a:effectLst>
            <a:outerShdw blurRad="254000" sx="102000" sy="102000" algn="ctr" rotWithShape="0">
              <a:prstClr val="black">
                <a:alpha val="20000"/>
              </a:prstClr>
            </a:outerShdw>
          </a:effectLst>
          <a:sp3d/>
        </c:spPr>
      </c:pivotFmt>
      <c:pivotFmt>
        <c:idx val="162"/>
        <c:spPr>
          <a:solidFill>
            <a:schemeClr val="accent5"/>
          </a:solidFill>
          <a:ln>
            <a:noFill/>
          </a:ln>
          <a:effectLst>
            <a:outerShdw blurRad="254000" sx="102000" sy="102000" algn="ctr" rotWithShape="0">
              <a:prstClr val="black">
                <a:alpha val="20000"/>
              </a:prstClr>
            </a:outerShdw>
          </a:effectLst>
          <a:sp3d/>
        </c:spPr>
      </c:pivotFmt>
      <c:pivotFmt>
        <c:idx val="163"/>
        <c:spPr>
          <a:solidFill>
            <a:schemeClr val="accent4"/>
          </a:solidFill>
          <a:ln>
            <a:noFill/>
          </a:ln>
          <a:effectLst>
            <a:outerShdw blurRad="254000" sx="102000" sy="102000" algn="ctr" rotWithShape="0">
              <a:prstClr val="black">
                <a:alpha val="20000"/>
              </a:prstClr>
            </a:outerShdw>
          </a:effectLst>
          <a:sp3d/>
        </c:spPr>
      </c:pivotFmt>
      <c:pivotFmt>
        <c:idx val="164"/>
        <c:spPr>
          <a:solidFill>
            <a:schemeClr val="accent6">
              <a:lumMod val="60000"/>
            </a:schemeClr>
          </a:solidFill>
          <a:ln>
            <a:noFill/>
          </a:ln>
          <a:effectLst>
            <a:outerShdw blurRad="254000" sx="102000" sy="102000" algn="ctr" rotWithShape="0">
              <a:prstClr val="black">
                <a:alpha val="20000"/>
              </a:prstClr>
            </a:outerShdw>
          </a:effectLst>
          <a:sp3d/>
        </c:spPr>
      </c:pivotFmt>
      <c:pivotFmt>
        <c:idx val="165"/>
        <c:spPr>
          <a:solidFill>
            <a:schemeClr val="accent5">
              <a:lumMod val="60000"/>
            </a:schemeClr>
          </a:solidFill>
          <a:ln>
            <a:noFill/>
          </a:ln>
          <a:effectLst>
            <a:outerShdw blurRad="254000" sx="102000" sy="102000" algn="ctr" rotWithShape="0">
              <a:prstClr val="black">
                <a:alpha val="20000"/>
              </a:prstClr>
            </a:outerShdw>
          </a:effectLst>
          <a:sp3d/>
        </c:spPr>
      </c:pivotFmt>
      <c:pivotFmt>
        <c:idx val="166"/>
        <c:spPr>
          <a:solidFill>
            <a:schemeClr val="accent4">
              <a:lumMod val="60000"/>
            </a:schemeClr>
          </a:solidFill>
          <a:ln>
            <a:noFill/>
          </a:ln>
          <a:effectLst>
            <a:outerShdw blurRad="254000" sx="102000" sy="102000" algn="ctr" rotWithShape="0">
              <a:prstClr val="black">
                <a:alpha val="20000"/>
              </a:prstClr>
            </a:outerShdw>
          </a:effectLst>
          <a:sp3d/>
        </c:spPr>
      </c:pivotFmt>
      <c:pivotFmt>
        <c:idx val="167"/>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68"/>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69"/>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70"/>
        <c:spPr>
          <a:solidFill>
            <a:schemeClr val="accent6">
              <a:lumMod val="80000"/>
            </a:schemeClr>
          </a:solidFill>
          <a:ln>
            <a:noFill/>
          </a:ln>
          <a:effectLst>
            <a:outerShdw blurRad="254000" sx="102000" sy="102000" algn="ctr" rotWithShape="0">
              <a:prstClr val="black">
                <a:alpha val="20000"/>
              </a:prstClr>
            </a:outerShdw>
          </a:effectLst>
          <a:sp3d/>
        </c:spPr>
      </c:pivotFmt>
      <c:pivotFmt>
        <c:idx val="171"/>
        <c:spPr>
          <a:solidFill>
            <a:schemeClr val="accent5">
              <a:lumMod val="80000"/>
            </a:schemeClr>
          </a:solidFill>
          <a:ln>
            <a:noFill/>
          </a:ln>
          <a:effectLst>
            <a:outerShdw blurRad="254000" sx="102000" sy="102000" algn="ctr" rotWithShape="0">
              <a:prstClr val="black">
                <a:alpha val="20000"/>
              </a:prstClr>
            </a:outerShdw>
          </a:effectLst>
          <a:sp3d/>
        </c:spPr>
      </c:pivotFmt>
      <c:pivotFmt>
        <c:idx val="172"/>
        <c:spPr>
          <a:solidFill>
            <a:schemeClr val="accent4">
              <a:lumMod val="80000"/>
            </a:schemeClr>
          </a:solidFill>
          <a:ln>
            <a:noFill/>
          </a:ln>
          <a:effectLst>
            <a:outerShdw blurRad="254000" sx="102000" sy="102000" algn="ctr" rotWithShape="0">
              <a:prstClr val="black">
                <a:alpha val="20000"/>
              </a:prstClr>
            </a:outerShdw>
          </a:effectLst>
          <a:sp3d/>
        </c:spPr>
      </c:pivotFmt>
      <c:pivotFmt>
        <c:idx val="17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74"/>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75"/>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76"/>
        <c:spPr>
          <a:solidFill>
            <a:schemeClr val="accent6">
              <a:lumMod val="50000"/>
            </a:schemeClr>
          </a:solidFill>
          <a:ln>
            <a:noFill/>
          </a:ln>
          <a:effectLst>
            <a:outerShdw blurRad="254000" sx="102000" sy="102000" algn="ctr" rotWithShape="0">
              <a:prstClr val="black">
                <a:alpha val="20000"/>
              </a:prstClr>
            </a:outerShdw>
          </a:effectLst>
          <a:sp3d/>
        </c:spPr>
      </c:pivotFmt>
      <c:pivotFmt>
        <c:idx val="177"/>
        <c:spPr>
          <a:solidFill>
            <a:schemeClr val="accent5">
              <a:lumMod val="50000"/>
            </a:schemeClr>
          </a:solidFill>
          <a:ln>
            <a:noFill/>
          </a:ln>
          <a:effectLst>
            <a:outerShdw blurRad="254000" sx="102000" sy="102000" algn="ctr" rotWithShape="0">
              <a:prstClr val="black">
                <a:alpha val="20000"/>
              </a:prstClr>
            </a:outerShdw>
          </a:effectLst>
          <a:sp3d/>
        </c:spPr>
      </c:pivotFmt>
      <c:pivotFmt>
        <c:idx val="178"/>
        <c:spPr>
          <a:solidFill>
            <a:schemeClr val="accent4">
              <a:lumMod val="50000"/>
            </a:schemeClr>
          </a:solidFill>
          <a:ln>
            <a:noFill/>
          </a:ln>
          <a:effectLst>
            <a:outerShdw blurRad="254000" sx="102000" sy="102000" algn="ctr" rotWithShape="0">
              <a:prstClr val="black">
                <a:alpha val="20000"/>
              </a:prstClr>
            </a:outerShdw>
          </a:effectLst>
          <a:sp3d/>
        </c:spPr>
      </c:pivotFmt>
      <c:pivotFmt>
        <c:idx val="179"/>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80"/>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81"/>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82"/>
        <c:spPr>
          <a:solidFill>
            <a:schemeClr val="accent6">
              <a:lumMod val="70000"/>
            </a:schemeClr>
          </a:solidFill>
          <a:ln>
            <a:noFill/>
          </a:ln>
          <a:effectLst>
            <a:outerShdw blurRad="254000" sx="102000" sy="102000" algn="ctr" rotWithShape="0">
              <a:prstClr val="black">
                <a:alpha val="20000"/>
              </a:prstClr>
            </a:outerShdw>
          </a:effectLst>
          <a:sp3d/>
        </c:spPr>
      </c:pivotFmt>
      <c:pivotFmt>
        <c:idx val="183"/>
        <c:spPr>
          <a:solidFill>
            <a:schemeClr val="accent5">
              <a:lumMod val="70000"/>
            </a:schemeClr>
          </a:solidFill>
          <a:ln>
            <a:noFill/>
          </a:ln>
          <a:effectLst>
            <a:outerShdw blurRad="254000" sx="102000" sy="102000" algn="ctr" rotWithShape="0">
              <a:prstClr val="black">
                <a:alpha val="20000"/>
              </a:prstClr>
            </a:outerShdw>
          </a:effectLst>
          <a:sp3d/>
        </c:spPr>
      </c:pivotFmt>
      <c:pivotFmt>
        <c:idx val="184"/>
        <c:spPr>
          <a:solidFill>
            <a:schemeClr val="accent4">
              <a:lumMod val="70000"/>
            </a:schemeClr>
          </a:solidFill>
          <a:ln>
            <a:noFill/>
          </a:ln>
          <a:effectLst>
            <a:outerShdw blurRad="254000" sx="102000" sy="102000" algn="ctr" rotWithShape="0">
              <a:prstClr val="black">
                <a:alpha val="20000"/>
              </a:prstClr>
            </a:outerShdw>
          </a:effectLst>
          <a:sp3d/>
        </c:spPr>
      </c:pivotFmt>
      <c:pivotFmt>
        <c:idx val="185"/>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8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87"/>
        <c:spPr>
          <a:solidFill>
            <a:schemeClr val="accent6"/>
          </a:solidFill>
          <a:ln>
            <a:noFill/>
          </a:ln>
          <a:effectLst>
            <a:outerShdw blurRad="254000" sx="102000" sy="102000" algn="ctr" rotWithShape="0">
              <a:prstClr val="black">
                <a:alpha val="20000"/>
              </a:prstClr>
            </a:outerShdw>
          </a:effectLst>
          <a:sp3d/>
        </c:spPr>
      </c:pivotFmt>
      <c:pivotFmt>
        <c:idx val="188"/>
        <c:spPr>
          <a:solidFill>
            <a:schemeClr val="accent5"/>
          </a:solidFill>
          <a:ln>
            <a:noFill/>
          </a:ln>
          <a:effectLst>
            <a:outerShdw blurRad="254000" sx="102000" sy="102000" algn="ctr" rotWithShape="0">
              <a:prstClr val="black">
                <a:alpha val="20000"/>
              </a:prstClr>
            </a:outerShdw>
          </a:effectLst>
          <a:sp3d/>
        </c:spPr>
      </c:pivotFmt>
      <c:pivotFmt>
        <c:idx val="189"/>
        <c:spPr>
          <a:solidFill>
            <a:schemeClr val="accent4"/>
          </a:solidFill>
          <a:ln>
            <a:noFill/>
          </a:ln>
          <a:effectLst>
            <a:outerShdw blurRad="254000" sx="102000" sy="102000" algn="ctr" rotWithShape="0">
              <a:prstClr val="black">
                <a:alpha val="20000"/>
              </a:prstClr>
            </a:outerShdw>
          </a:effectLst>
          <a:sp3d/>
        </c:spPr>
      </c:pivotFmt>
      <c:pivotFmt>
        <c:idx val="190"/>
        <c:spPr>
          <a:solidFill>
            <a:schemeClr val="accent6">
              <a:lumMod val="60000"/>
            </a:schemeClr>
          </a:solidFill>
          <a:ln>
            <a:noFill/>
          </a:ln>
          <a:effectLst>
            <a:outerShdw blurRad="254000" sx="102000" sy="102000" algn="ctr" rotWithShape="0">
              <a:prstClr val="black">
                <a:alpha val="20000"/>
              </a:prstClr>
            </a:outerShdw>
          </a:effectLst>
          <a:sp3d/>
        </c:spPr>
      </c:pivotFmt>
      <c:pivotFmt>
        <c:idx val="191"/>
        <c:spPr>
          <a:solidFill>
            <a:schemeClr val="accent5">
              <a:lumMod val="60000"/>
            </a:schemeClr>
          </a:solidFill>
          <a:ln>
            <a:noFill/>
          </a:ln>
          <a:effectLst>
            <a:outerShdw blurRad="254000" sx="102000" sy="102000" algn="ctr" rotWithShape="0">
              <a:prstClr val="black">
                <a:alpha val="20000"/>
              </a:prstClr>
            </a:outerShdw>
          </a:effectLst>
          <a:sp3d/>
        </c:spPr>
      </c:pivotFmt>
      <c:pivotFmt>
        <c:idx val="192"/>
        <c:spPr>
          <a:solidFill>
            <a:schemeClr val="accent4">
              <a:lumMod val="60000"/>
            </a:schemeClr>
          </a:solidFill>
          <a:ln>
            <a:noFill/>
          </a:ln>
          <a:effectLst>
            <a:outerShdw blurRad="254000" sx="102000" sy="102000" algn="ctr" rotWithShape="0">
              <a:prstClr val="black">
                <a:alpha val="20000"/>
              </a:prstClr>
            </a:outerShdw>
          </a:effectLst>
          <a:sp3d/>
        </c:spPr>
      </c:pivotFmt>
      <c:pivotFmt>
        <c:idx val="193"/>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94"/>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95"/>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96"/>
        <c:spPr>
          <a:solidFill>
            <a:schemeClr val="accent6">
              <a:lumMod val="80000"/>
            </a:schemeClr>
          </a:solidFill>
          <a:ln>
            <a:noFill/>
          </a:ln>
          <a:effectLst>
            <a:outerShdw blurRad="254000" sx="102000" sy="102000" algn="ctr" rotWithShape="0">
              <a:prstClr val="black">
                <a:alpha val="20000"/>
              </a:prstClr>
            </a:outerShdw>
          </a:effectLst>
          <a:sp3d/>
        </c:spPr>
      </c:pivotFmt>
      <c:pivotFmt>
        <c:idx val="197"/>
        <c:spPr>
          <a:solidFill>
            <a:schemeClr val="accent5">
              <a:lumMod val="80000"/>
            </a:schemeClr>
          </a:solidFill>
          <a:ln>
            <a:noFill/>
          </a:ln>
          <a:effectLst>
            <a:outerShdw blurRad="254000" sx="102000" sy="102000" algn="ctr" rotWithShape="0">
              <a:prstClr val="black">
                <a:alpha val="20000"/>
              </a:prstClr>
            </a:outerShdw>
          </a:effectLst>
          <a:sp3d/>
        </c:spPr>
      </c:pivotFmt>
      <c:pivotFmt>
        <c:idx val="198"/>
        <c:spPr>
          <a:solidFill>
            <a:schemeClr val="accent4">
              <a:lumMod val="80000"/>
            </a:schemeClr>
          </a:solidFill>
          <a:ln>
            <a:noFill/>
          </a:ln>
          <a:effectLst>
            <a:outerShdw blurRad="254000" sx="102000" sy="102000" algn="ctr" rotWithShape="0">
              <a:prstClr val="black">
                <a:alpha val="20000"/>
              </a:prstClr>
            </a:outerShdw>
          </a:effectLst>
          <a:sp3d/>
        </c:spPr>
      </c:pivotFmt>
      <c:pivotFmt>
        <c:idx val="199"/>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00"/>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01"/>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02"/>
        <c:spPr>
          <a:solidFill>
            <a:schemeClr val="accent6">
              <a:lumMod val="50000"/>
            </a:schemeClr>
          </a:solidFill>
          <a:ln>
            <a:noFill/>
          </a:ln>
          <a:effectLst>
            <a:outerShdw blurRad="254000" sx="102000" sy="102000" algn="ctr" rotWithShape="0">
              <a:prstClr val="black">
                <a:alpha val="20000"/>
              </a:prstClr>
            </a:outerShdw>
          </a:effectLst>
          <a:sp3d/>
        </c:spPr>
      </c:pivotFmt>
      <c:pivotFmt>
        <c:idx val="203"/>
        <c:spPr>
          <a:solidFill>
            <a:schemeClr val="accent5">
              <a:lumMod val="50000"/>
            </a:schemeClr>
          </a:solidFill>
          <a:ln>
            <a:noFill/>
          </a:ln>
          <a:effectLst>
            <a:outerShdw blurRad="254000" sx="102000" sy="102000" algn="ctr" rotWithShape="0">
              <a:prstClr val="black">
                <a:alpha val="20000"/>
              </a:prstClr>
            </a:outerShdw>
          </a:effectLst>
          <a:sp3d/>
        </c:spPr>
      </c:pivotFmt>
      <c:pivotFmt>
        <c:idx val="204"/>
        <c:spPr>
          <a:solidFill>
            <a:schemeClr val="accent4">
              <a:lumMod val="50000"/>
            </a:schemeClr>
          </a:solidFill>
          <a:ln>
            <a:noFill/>
          </a:ln>
          <a:effectLst>
            <a:outerShdw blurRad="254000" sx="102000" sy="102000" algn="ctr" rotWithShape="0">
              <a:prstClr val="black">
                <a:alpha val="20000"/>
              </a:prstClr>
            </a:outerShdw>
          </a:effectLst>
          <a:sp3d/>
        </c:spPr>
      </c:pivotFmt>
      <c:pivotFmt>
        <c:idx val="205"/>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06"/>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07"/>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08"/>
        <c:spPr>
          <a:solidFill>
            <a:schemeClr val="accent6">
              <a:lumMod val="70000"/>
            </a:schemeClr>
          </a:solidFill>
          <a:ln>
            <a:noFill/>
          </a:ln>
          <a:effectLst>
            <a:outerShdw blurRad="254000" sx="102000" sy="102000" algn="ctr" rotWithShape="0">
              <a:prstClr val="black">
                <a:alpha val="20000"/>
              </a:prstClr>
            </a:outerShdw>
          </a:effectLst>
          <a:sp3d/>
        </c:spPr>
      </c:pivotFmt>
      <c:pivotFmt>
        <c:idx val="209"/>
        <c:spPr>
          <a:solidFill>
            <a:schemeClr val="accent5">
              <a:lumMod val="70000"/>
            </a:schemeClr>
          </a:solidFill>
          <a:ln>
            <a:noFill/>
          </a:ln>
          <a:effectLst>
            <a:outerShdw blurRad="254000" sx="102000" sy="102000" algn="ctr" rotWithShape="0">
              <a:prstClr val="black">
                <a:alpha val="20000"/>
              </a:prstClr>
            </a:outerShdw>
          </a:effectLst>
          <a:sp3d/>
        </c:spPr>
      </c:pivotFmt>
      <c:pivotFmt>
        <c:idx val="210"/>
        <c:spPr>
          <a:solidFill>
            <a:schemeClr val="accent4">
              <a:lumMod val="70000"/>
            </a:schemeClr>
          </a:solidFill>
          <a:ln>
            <a:noFill/>
          </a:ln>
          <a:effectLst>
            <a:outerShdw blurRad="254000" sx="102000" sy="102000" algn="ctr" rotWithShape="0">
              <a:prstClr val="black">
                <a:alpha val="20000"/>
              </a:prstClr>
            </a:outerShdw>
          </a:effectLst>
          <a:sp3d/>
        </c:spPr>
      </c:pivotFmt>
      <c:pivotFmt>
        <c:idx val="211"/>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13"/>
        <c:spPr>
          <a:solidFill>
            <a:schemeClr val="accent6"/>
          </a:solidFill>
          <a:ln>
            <a:noFill/>
          </a:ln>
          <a:effectLst>
            <a:outerShdw blurRad="254000" sx="102000" sy="102000" algn="ctr" rotWithShape="0">
              <a:prstClr val="black">
                <a:alpha val="20000"/>
              </a:prstClr>
            </a:outerShdw>
          </a:effectLst>
          <a:sp3d/>
        </c:spPr>
      </c:pivotFmt>
      <c:pivotFmt>
        <c:idx val="214"/>
        <c:spPr>
          <a:solidFill>
            <a:schemeClr val="accent5"/>
          </a:solidFill>
          <a:ln>
            <a:noFill/>
          </a:ln>
          <a:effectLst>
            <a:outerShdw blurRad="254000" sx="102000" sy="102000" algn="ctr" rotWithShape="0">
              <a:prstClr val="black">
                <a:alpha val="20000"/>
              </a:prstClr>
            </a:outerShdw>
          </a:effectLst>
          <a:sp3d/>
        </c:spPr>
      </c:pivotFmt>
      <c:pivotFmt>
        <c:idx val="215"/>
        <c:spPr>
          <a:solidFill>
            <a:schemeClr val="accent4"/>
          </a:solidFill>
          <a:ln>
            <a:noFill/>
          </a:ln>
          <a:effectLst>
            <a:outerShdw blurRad="254000" sx="102000" sy="102000" algn="ctr" rotWithShape="0">
              <a:prstClr val="black">
                <a:alpha val="20000"/>
              </a:prstClr>
            </a:outerShdw>
          </a:effectLst>
          <a:sp3d/>
        </c:spPr>
      </c:pivotFmt>
      <c:pivotFmt>
        <c:idx val="216"/>
        <c:spPr>
          <a:solidFill>
            <a:schemeClr val="accent6">
              <a:lumMod val="60000"/>
            </a:schemeClr>
          </a:solidFill>
          <a:ln>
            <a:noFill/>
          </a:ln>
          <a:effectLst>
            <a:outerShdw blurRad="254000" sx="102000" sy="102000" algn="ctr" rotWithShape="0">
              <a:prstClr val="black">
                <a:alpha val="20000"/>
              </a:prstClr>
            </a:outerShdw>
          </a:effectLst>
          <a:sp3d/>
        </c:spPr>
      </c:pivotFmt>
      <c:pivotFmt>
        <c:idx val="217"/>
        <c:spPr>
          <a:solidFill>
            <a:schemeClr val="accent5">
              <a:lumMod val="60000"/>
            </a:schemeClr>
          </a:solidFill>
          <a:ln>
            <a:noFill/>
          </a:ln>
          <a:effectLst>
            <a:outerShdw blurRad="254000" sx="102000" sy="102000" algn="ctr" rotWithShape="0">
              <a:prstClr val="black">
                <a:alpha val="20000"/>
              </a:prstClr>
            </a:outerShdw>
          </a:effectLst>
          <a:sp3d/>
        </c:spPr>
      </c:pivotFmt>
      <c:pivotFmt>
        <c:idx val="218"/>
        <c:spPr>
          <a:solidFill>
            <a:schemeClr val="accent4">
              <a:lumMod val="60000"/>
            </a:schemeClr>
          </a:solidFill>
          <a:ln>
            <a:noFill/>
          </a:ln>
          <a:effectLst>
            <a:outerShdw blurRad="254000" sx="102000" sy="102000" algn="ctr" rotWithShape="0">
              <a:prstClr val="black">
                <a:alpha val="20000"/>
              </a:prstClr>
            </a:outerShdw>
          </a:effectLst>
          <a:sp3d/>
        </c:spPr>
      </c:pivotFmt>
      <c:pivotFmt>
        <c:idx val="219"/>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20"/>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21"/>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22"/>
        <c:spPr>
          <a:solidFill>
            <a:schemeClr val="accent6">
              <a:lumMod val="80000"/>
            </a:schemeClr>
          </a:solidFill>
          <a:ln>
            <a:noFill/>
          </a:ln>
          <a:effectLst>
            <a:outerShdw blurRad="254000" sx="102000" sy="102000" algn="ctr" rotWithShape="0">
              <a:prstClr val="black">
                <a:alpha val="20000"/>
              </a:prstClr>
            </a:outerShdw>
          </a:effectLst>
          <a:sp3d/>
        </c:spPr>
      </c:pivotFmt>
      <c:pivotFmt>
        <c:idx val="223"/>
        <c:spPr>
          <a:solidFill>
            <a:schemeClr val="accent5">
              <a:lumMod val="80000"/>
            </a:schemeClr>
          </a:solidFill>
          <a:ln>
            <a:noFill/>
          </a:ln>
          <a:effectLst>
            <a:outerShdw blurRad="254000" sx="102000" sy="102000" algn="ctr" rotWithShape="0">
              <a:prstClr val="black">
                <a:alpha val="20000"/>
              </a:prstClr>
            </a:outerShdw>
          </a:effectLst>
          <a:sp3d/>
        </c:spPr>
      </c:pivotFmt>
      <c:pivotFmt>
        <c:idx val="224"/>
        <c:spPr>
          <a:solidFill>
            <a:schemeClr val="accent4">
              <a:lumMod val="80000"/>
            </a:schemeClr>
          </a:solidFill>
          <a:ln>
            <a:noFill/>
          </a:ln>
          <a:effectLst>
            <a:outerShdw blurRad="254000" sx="102000" sy="102000" algn="ctr" rotWithShape="0">
              <a:prstClr val="black">
                <a:alpha val="20000"/>
              </a:prstClr>
            </a:outerShdw>
          </a:effectLst>
          <a:sp3d/>
        </c:spPr>
      </c:pivotFmt>
      <c:pivotFmt>
        <c:idx val="225"/>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26"/>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27"/>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28"/>
        <c:spPr>
          <a:solidFill>
            <a:schemeClr val="accent6">
              <a:lumMod val="50000"/>
            </a:schemeClr>
          </a:solidFill>
          <a:ln>
            <a:noFill/>
          </a:ln>
          <a:effectLst>
            <a:outerShdw blurRad="254000" sx="102000" sy="102000" algn="ctr" rotWithShape="0">
              <a:prstClr val="black">
                <a:alpha val="20000"/>
              </a:prstClr>
            </a:outerShdw>
          </a:effectLst>
          <a:sp3d/>
        </c:spPr>
      </c:pivotFmt>
      <c:pivotFmt>
        <c:idx val="229"/>
        <c:spPr>
          <a:solidFill>
            <a:schemeClr val="accent5">
              <a:lumMod val="50000"/>
            </a:schemeClr>
          </a:solidFill>
          <a:ln>
            <a:noFill/>
          </a:ln>
          <a:effectLst>
            <a:outerShdw blurRad="254000" sx="102000" sy="102000" algn="ctr" rotWithShape="0">
              <a:prstClr val="black">
                <a:alpha val="20000"/>
              </a:prstClr>
            </a:outerShdw>
          </a:effectLst>
          <a:sp3d/>
        </c:spPr>
      </c:pivotFmt>
      <c:pivotFmt>
        <c:idx val="230"/>
        <c:spPr>
          <a:solidFill>
            <a:schemeClr val="accent4">
              <a:lumMod val="50000"/>
            </a:schemeClr>
          </a:solidFill>
          <a:ln>
            <a:noFill/>
          </a:ln>
          <a:effectLst>
            <a:outerShdw blurRad="254000" sx="102000" sy="102000" algn="ctr" rotWithShape="0">
              <a:prstClr val="black">
                <a:alpha val="20000"/>
              </a:prstClr>
            </a:outerShdw>
          </a:effectLst>
          <a:sp3d/>
        </c:spPr>
      </c:pivotFmt>
      <c:pivotFmt>
        <c:idx val="231"/>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32"/>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33"/>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34"/>
        <c:spPr>
          <a:solidFill>
            <a:schemeClr val="accent6">
              <a:lumMod val="70000"/>
            </a:schemeClr>
          </a:solidFill>
          <a:ln>
            <a:noFill/>
          </a:ln>
          <a:effectLst>
            <a:outerShdw blurRad="254000" sx="102000" sy="102000" algn="ctr" rotWithShape="0">
              <a:prstClr val="black">
                <a:alpha val="20000"/>
              </a:prstClr>
            </a:outerShdw>
          </a:effectLst>
          <a:sp3d/>
        </c:spPr>
      </c:pivotFmt>
      <c:pivotFmt>
        <c:idx val="235"/>
        <c:spPr>
          <a:solidFill>
            <a:schemeClr val="accent5">
              <a:lumMod val="70000"/>
            </a:schemeClr>
          </a:solidFill>
          <a:ln>
            <a:noFill/>
          </a:ln>
          <a:effectLst>
            <a:outerShdw blurRad="254000" sx="102000" sy="102000" algn="ctr" rotWithShape="0">
              <a:prstClr val="black">
                <a:alpha val="20000"/>
              </a:prstClr>
            </a:outerShdw>
          </a:effectLst>
          <a:sp3d/>
        </c:spPr>
      </c:pivotFmt>
      <c:pivotFmt>
        <c:idx val="236"/>
        <c:spPr>
          <a:solidFill>
            <a:schemeClr val="accent4">
              <a:lumMod val="70000"/>
            </a:schemeClr>
          </a:solidFill>
          <a:ln>
            <a:noFill/>
          </a:ln>
          <a:effectLst>
            <a:outerShdw blurRad="254000" sx="102000" sy="102000" algn="ctr" rotWithShape="0">
              <a:prstClr val="black">
                <a:alpha val="20000"/>
              </a:prstClr>
            </a:outerShdw>
          </a:effectLst>
          <a:sp3d/>
        </c:spPr>
      </c:pivotFmt>
      <c:pivotFmt>
        <c:idx val="237"/>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3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9"/>
        <c:spPr>
          <a:solidFill>
            <a:schemeClr val="accent6"/>
          </a:solidFill>
          <a:ln>
            <a:noFill/>
          </a:ln>
          <a:effectLst>
            <a:outerShdw blurRad="254000" sx="102000" sy="102000" algn="ctr" rotWithShape="0">
              <a:prstClr val="black">
                <a:alpha val="20000"/>
              </a:prstClr>
            </a:outerShdw>
          </a:effectLst>
          <a:sp3d/>
        </c:spPr>
      </c:pivotFmt>
      <c:pivotFmt>
        <c:idx val="240"/>
        <c:spPr>
          <a:solidFill>
            <a:schemeClr val="accent5"/>
          </a:solidFill>
          <a:ln>
            <a:noFill/>
          </a:ln>
          <a:effectLst>
            <a:outerShdw blurRad="254000" sx="102000" sy="102000" algn="ctr" rotWithShape="0">
              <a:prstClr val="black">
                <a:alpha val="20000"/>
              </a:prstClr>
            </a:outerShdw>
          </a:effectLst>
          <a:sp3d/>
        </c:spPr>
      </c:pivotFmt>
      <c:pivotFmt>
        <c:idx val="241"/>
        <c:spPr>
          <a:solidFill>
            <a:schemeClr val="accent4"/>
          </a:solidFill>
          <a:ln>
            <a:noFill/>
          </a:ln>
          <a:effectLst>
            <a:outerShdw blurRad="254000" sx="102000" sy="102000" algn="ctr" rotWithShape="0">
              <a:prstClr val="black">
                <a:alpha val="20000"/>
              </a:prstClr>
            </a:outerShdw>
          </a:effectLst>
          <a:sp3d/>
        </c:spPr>
      </c:pivotFmt>
      <c:pivotFmt>
        <c:idx val="242"/>
        <c:spPr>
          <a:solidFill>
            <a:schemeClr val="accent6">
              <a:lumMod val="60000"/>
            </a:schemeClr>
          </a:solidFill>
          <a:ln>
            <a:noFill/>
          </a:ln>
          <a:effectLst>
            <a:outerShdw blurRad="254000" sx="102000" sy="102000" algn="ctr" rotWithShape="0">
              <a:prstClr val="black">
                <a:alpha val="20000"/>
              </a:prstClr>
            </a:outerShdw>
          </a:effectLst>
          <a:sp3d/>
        </c:spPr>
      </c:pivotFmt>
      <c:pivotFmt>
        <c:idx val="243"/>
        <c:spPr>
          <a:solidFill>
            <a:schemeClr val="accent5">
              <a:lumMod val="60000"/>
            </a:schemeClr>
          </a:solidFill>
          <a:ln>
            <a:noFill/>
          </a:ln>
          <a:effectLst>
            <a:outerShdw blurRad="254000" sx="102000" sy="102000" algn="ctr" rotWithShape="0">
              <a:prstClr val="black">
                <a:alpha val="20000"/>
              </a:prstClr>
            </a:outerShdw>
          </a:effectLst>
          <a:sp3d/>
        </c:spPr>
      </c:pivotFmt>
      <c:pivotFmt>
        <c:idx val="244"/>
        <c:spPr>
          <a:solidFill>
            <a:schemeClr val="accent4">
              <a:lumMod val="60000"/>
            </a:schemeClr>
          </a:solidFill>
          <a:ln>
            <a:noFill/>
          </a:ln>
          <a:effectLst>
            <a:outerShdw blurRad="254000" sx="102000" sy="102000" algn="ctr" rotWithShape="0">
              <a:prstClr val="black">
                <a:alpha val="20000"/>
              </a:prstClr>
            </a:outerShdw>
          </a:effectLst>
          <a:sp3d/>
        </c:spPr>
      </c:pivotFmt>
      <c:pivotFmt>
        <c:idx val="24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4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4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48"/>
        <c:spPr>
          <a:solidFill>
            <a:schemeClr val="accent6">
              <a:lumMod val="80000"/>
            </a:schemeClr>
          </a:solidFill>
          <a:ln>
            <a:noFill/>
          </a:ln>
          <a:effectLst>
            <a:outerShdw blurRad="254000" sx="102000" sy="102000" algn="ctr" rotWithShape="0">
              <a:prstClr val="black">
                <a:alpha val="20000"/>
              </a:prstClr>
            </a:outerShdw>
          </a:effectLst>
          <a:sp3d/>
        </c:spPr>
      </c:pivotFmt>
      <c:pivotFmt>
        <c:idx val="249"/>
        <c:spPr>
          <a:solidFill>
            <a:schemeClr val="accent5">
              <a:lumMod val="80000"/>
            </a:schemeClr>
          </a:solidFill>
          <a:ln>
            <a:noFill/>
          </a:ln>
          <a:effectLst>
            <a:outerShdw blurRad="254000" sx="102000" sy="102000" algn="ctr" rotWithShape="0">
              <a:prstClr val="black">
                <a:alpha val="20000"/>
              </a:prstClr>
            </a:outerShdw>
          </a:effectLst>
          <a:sp3d/>
        </c:spPr>
      </c:pivotFmt>
      <c:pivotFmt>
        <c:idx val="250"/>
        <c:spPr>
          <a:solidFill>
            <a:schemeClr val="accent4">
              <a:lumMod val="80000"/>
            </a:schemeClr>
          </a:solidFill>
          <a:ln>
            <a:noFill/>
          </a:ln>
          <a:effectLst>
            <a:outerShdw blurRad="254000" sx="102000" sy="102000" algn="ctr" rotWithShape="0">
              <a:prstClr val="black">
                <a:alpha val="20000"/>
              </a:prstClr>
            </a:outerShdw>
          </a:effectLst>
          <a:sp3d/>
        </c:spPr>
      </c:pivotFmt>
      <c:pivotFmt>
        <c:idx val="25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5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5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54"/>
        <c:spPr>
          <a:solidFill>
            <a:schemeClr val="accent6">
              <a:lumMod val="50000"/>
            </a:schemeClr>
          </a:solidFill>
          <a:ln>
            <a:noFill/>
          </a:ln>
          <a:effectLst>
            <a:outerShdw blurRad="254000" sx="102000" sy="102000" algn="ctr" rotWithShape="0">
              <a:prstClr val="black">
                <a:alpha val="20000"/>
              </a:prstClr>
            </a:outerShdw>
          </a:effectLst>
          <a:sp3d/>
        </c:spPr>
      </c:pivotFmt>
      <c:pivotFmt>
        <c:idx val="255"/>
        <c:spPr>
          <a:solidFill>
            <a:schemeClr val="accent5">
              <a:lumMod val="50000"/>
            </a:schemeClr>
          </a:solidFill>
          <a:ln>
            <a:noFill/>
          </a:ln>
          <a:effectLst>
            <a:outerShdw blurRad="254000" sx="102000" sy="102000" algn="ctr" rotWithShape="0">
              <a:prstClr val="black">
                <a:alpha val="20000"/>
              </a:prstClr>
            </a:outerShdw>
          </a:effectLst>
          <a:sp3d/>
        </c:spPr>
      </c:pivotFmt>
      <c:pivotFmt>
        <c:idx val="256"/>
        <c:spPr>
          <a:solidFill>
            <a:schemeClr val="accent4">
              <a:lumMod val="50000"/>
            </a:schemeClr>
          </a:solidFill>
          <a:ln>
            <a:noFill/>
          </a:ln>
          <a:effectLst>
            <a:outerShdw blurRad="254000" sx="102000" sy="102000" algn="ctr" rotWithShape="0">
              <a:prstClr val="black">
                <a:alpha val="20000"/>
              </a:prstClr>
            </a:outerShdw>
          </a:effectLst>
          <a:sp3d/>
        </c:spPr>
      </c:pivotFmt>
      <c:pivotFmt>
        <c:idx val="25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5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5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60"/>
        <c:spPr>
          <a:solidFill>
            <a:schemeClr val="accent6">
              <a:lumMod val="70000"/>
            </a:schemeClr>
          </a:solidFill>
          <a:ln>
            <a:noFill/>
          </a:ln>
          <a:effectLst>
            <a:outerShdw blurRad="254000" sx="102000" sy="102000" algn="ctr" rotWithShape="0">
              <a:prstClr val="black">
                <a:alpha val="20000"/>
              </a:prstClr>
            </a:outerShdw>
          </a:effectLst>
          <a:sp3d/>
        </c:spPr>
      </c:pivotFmt>
      <c:pivotFmt>
        <c:idx val="261"/>
        <c:spPr>
          <a:solidFill>
            <a:schemeClr val="accent5">
              <a:lumMod val="70000"/>
            </a:schemeClr>
          </a:solidFill>
          <a:ln>
            <a:noFill/>
          </a:ln>
          <a:effectLst>
            <a:outerShdw blurRad="254000" sx="102000" sy="102000" algn="ctr" rotWithShape="0">
              <a:prstClr val="black">
                <a:alpha val="20000"/>
              </a:prstClr>
            </a:outerShdw>
          </a:effectLst>
          <a:sp3d/>
        </c:spPr>
      </c:pivotFmt>
      <c:pivotFmt>
        <c:idx val="262"/>
        <c:spPr>
          <a:solidFill>
            <a:schemeClr val="accent4">
              <a:lumMod val="70000"/>
            </a:schemeClr>
          </a:solidFill>
          <a:ln>
            <a:noFill/>
          </a:ln>
          <a:effectLst>
            <a:outerShdw blurRad="254000" sx="102000" sy="102000" algn="ctr" rotWithShape="0">
              <a:prstClr val="black">
                <a:alpha val="20000"/>
              </a:prstClr>
            </a:outerShdw>
          </a:effectLst>
          <a:sp3d/>
        </c:spPr>
      </c:pivotFmt>
      <c:pivotFmt>
        <c:idx val="26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6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5"/>
        <c:spPr>
          <a:solidFill>
            <a:schemeClr val="accent6"/>
          </a:solidFill>
          <a:ln>
            <a:noFill/>
          </a:ln>
          <a:effectLst>
            <a:outerShdw blurRad="254000" sx="102000" sy="102000" algn="ctr" rotWithShape="0">
              <a:prstClr val="black">
                <a:alpha val="20000"/>
              </a:prstClr>
            </a:outerShdw>
          </a:effectLst>
          <a:sp3d/>
        </c:spPr>
      </c:pivotFmt>
      <c:pivotFmt>
        <c:idx val="266"/>
        <c:spPr>
          <a:solidFill>
            <a:schemeClr val="accent5"/>
          </a:solidFill>
          <a:ln>
            <a:noFill/>
          </a:ln>
          <a:effectLst>
            <a:outerShdw blurRad="254000" sx="102000" sy="102000" algn="ctr" rotWithShape="0">
              <a:prstClr val="black">
                <a:alpha val="20000"/>
              </a:prstClr>
            </a:outerShdw>
          </a:effectLst>
          <a:sp3d/>
        </c:spPr>
      </c:pivotFmt>
      <c:pivotFmt>
        <c:idx val="267"/>
        <c:spPr>
          <a:solidFill>
            <a:schemeClr val="accent4"/>
          </a:solidFill>
          <a:ln>
            <a:noFill/>
          </a:ln>
          <a:effectLst>
            <a:outerShdw blurRad="254000" sx="102000" sy="102000" algn="ctr" rotWithShape="0">
              <a:prstClr val="black">
                <a:alpha val="20000"/>
              </a:prstClr>
            </a:outerShdw>
          </a:effectLst>
          <a:sp3d/>
        </c:spPr>
      </c:pivotFmt>
      <c:pivotFmt>
        <c:idx val="268"/>
        <c:spPr>
          <a:solidFill>
            <a:schemeClr val="accent6">
              <a:lumMod val="60000"/>
            </a:schemeClr>
          </a:solidFill>
          <a:ln>
            <a:noFill/>
          </a:ln>
          <a:effectLst>
            <a:outerShdw blurRad="254000" sx="102000" sy="102000" algn="ctr" rotWithShape="0">
              <a:prstClr val="black">
                <a:alpha val="20000"/>
              </a:prstClr>
            </a:outerShdw>
          </a:effectLst>
          <a:sp3d/>
        </c:spPr>
      </c:pivotFmt>
      <c:pivotFmt>
        <c:idx val="269"/>
        <c:spPr>
          <a:solidFill>
            <a:schemeClr val="accent5">
              <a:lumMod val="60000"/>
            </a:schemeClr>
          </a:solidFill>
          <a:ln>
            <a:noFill/>
          </a:ln>
          <a:effectLst>
            <a:outerShdw blurRad="254000" sx="102000" sy="102000" algn="ctr" rotWithShape="0">
              <a:prstClr val="black">
                <a:alpha val="20000"/>
              </a:prstClr>
            </a:outerShdw>
          </a:effectLst>
          <a:sp3d/>
        </c:spPr>
      </c:pivotFmt>
      <c:pivotFmt>
        <c:idx val="270"/>
        <c:spPr>
          <a:solidFill>
            <a:schemeClr val="accent4">
              <a:lumMod val="60000"/>
            </a:schemeClr>
          </a:solidFill>
          <a:ln>
            <a:noFill/>
          </a:ln>
          <a:effectLst>
            <a:outerShdw blurRad="254000" sx="102000" sy="102000" algn="ctr" rotWithShape="0">
              <a:prstClr val="black">
                <a:alpha val="20000"/>
              </a:prstClr>
            </a:outerShdw>
          </a:effectLst>
          <a:sp3d/>
        </c:spPr>
      </c:pivotFmt>
      <c:pivotFmt>
        <c:idx val="27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7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7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74"/>
        <c:spPr>
          <a:solidFill>
            <a:schemeClr val="accent6">
              <a:lumMod val="80000"/>
            </a:schemeClr>
          </a:solidFill>
          <a:ln>
            <a:noFill/>
          </a:ln>
          <a:effectLst>
            <a:outerShdw blurRad="254000" sx="102000" sy="102000" algn="ctr" rotWithShape="0">
              <a:prstClr val="black">
                <a:alpha val="20000"/>
              </a:prstClr>
            </a:outerShdw>
          </a:effectLst>
          <a:sp3d/>
        </c:spPr>
      </c:pivotFmt>
      <c:pivotFmt>
        <c:idx val="275"/>
        <c:spPr>
          <a:solidFill>
            <a:schemeClr val="accent5">
              <a:lumMod val="80000"/>
            </a:schemeClr>
          </a:solidFill>
          <a:ln>
            <a:noFill/>
          </a:ln>
          <a:effectLst>
            <a:outerShdw blurRad="254000" sx="102000" sy="102000" algn="ctr" rotWithShape="0">
              <a:prstClr val="black">
                <a:alpha val="20000"/>
              </a:prstClr>
            </a:outerShdw>
          </a:effectLst>
          <a:sp3d/>
        </c:spPr>
      </c:pivotFmt>
      <c:pivotFmt>
        <c:idx val="276"/>
        <c:spPr>
          <a:solidFill>
            <a:schemeClr val="accent4">
              <a:lumMod val="80000"/>
            </a:schemeClr>
          </a:solidFill>
          <a:ln>
            <a:noFill/>
          </a:ln>
          <a:effectLst>
            <a:outerShdw blurRad="254000" sx="102000" sy="102000" algn="ctr" rotWithShape="0">
              <a:prstClr val="black">
                <a:alpha val="20000"/>
              </a:prstClr>
            </a:outerShdw>
          </a:effectLst>
          <a:sp3d/>
        </c:spPr>
      </c:pivotFmt>
      <c:pivotFmt>
        <c:idx val="27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7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7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80"/>
        <c:spPr>
          <a:solidFill>
            <a:schemeClr val="accent6">
              <a:lumMod val="50000"/>
            </a:schemeClr>
          </a:solidFill>
          <a:ln>
            <a:noFill/>
          </a:ln>
          <a:effectLst>
            <a:outerShdw blurRad="254000" sx="102000" sy="102000" algn="ctr" rotWithShape="0">
              <a:prstClr val="black">
                <a:alpha val="20000"/>
              </a:prstClr>
            </a:outerShdw>
          </a:effectLst>
          <a:sp3d/>
        </c:spPr>
      </c:pivotFmt>
      <c:pivotFmt>
        <c:idx val="281"/>
        <c:spPr>
          <a:solidFill>
            <a:schemeClr val="accent5">
              <a:lumMod val="50000"/>
            </a:schemeClr>
          </a:solidFill>
          <a:ln>
            <a:noFill/>
          </a:ln>
          <a:effectLst>
            <a:outerShdw blurRad="254000" sx="102000" sy="102000" algn="ctr" rotWithShape="0">
              <a:prstClr val="black">
                <a:alpha val="20000"/>
              </a:prstClr>
            </a:outerShdw>
          </a:effectLst>
          <a:sp3d/>
        </c:spPr>
      </c:pivotFmt>
      <c:pivotFmt>
        <c:idx val="282"/>
        <c:spPr>
          <a:solidFill>
            <a:schemeClr val="accent4">
              <a:lumMod val="50000"/>
            </a:schemeClr>
          </a:solidFill>
          <a:ln>
            <a:noFill/>
          </a:ln>
          <a:effectLst>
            <a:outerShdw blurRad="254000" sx="102000" sy="102000" algn="ctr" rotWithShape="0">
              <a:prstClr val="black">
                <a:alpha val="20000"/>
              </a:prstClr>
            </a:outerShdw>
          </a:effectLst>
          <a:sp3d/>
        </c:spPr>
      </c:pivotFmt>
      <c:pivotFmt>
        <c:idx val="28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8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8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86"/>
        <c:spPr>
          <a:solidFill>
            <a:schemeClr val="accent6">
              <a:lumMod val="70000"/>
            </a:schemeClr>
          </a:solidFill>
          <a:ln>
            <a:noFill/>
          </a:ln>
          <a:effectLst>
            <a:outerShdw blurRad="254000" sx="102000" sy="102000" algn="ctr" rotWithShape="0">
              <a:prstClr val="black">
                <a:alpha val="20000"/>
              </a:prstClr>
            </a:outerShdw>
          </a:effectLst>
          <a:sp3d/>
        </c:spPr>
      </c:pivotFmt>
      <c:pivotFmt>
        <c:idx val="287"/>
        <c:spPr>
          <a:solidFill>
            <a:schemeClr val="accent5">
              <a:lumMod val="70000"/>
            </a:schemeClr>
          </a:solidFill>
          <a:ln>
            <a:noFill/>
          </a:ln>
          <a:effectLst>
            <a:outerShdw blurRad="254000" sx="102000" sy="102000" algn="ctr" rotWithShape="0">
              <a:prstClr val="black">
                <a:alpha val="20000"/>
              </a:prstClr>
            </a:outerShdw>
          </a:effectLst>
          <a:sp3d/>
        </c:spPr>
      </c:pivotFmt>
      <c:pivotFmt>
        <c:idx val="288"/>
        <c:spPr>
          <a:solidFill>
            <a:schemeClr val="accent4">
              <a:lumMod val="70000"/>
            </a:schemeClr>
          </a:solidFill>
          <a:ln>
            <a:noFill/>
          </a:ln>
          <a:effectLst>
            <a:outerShdw blurRad="254000" sx="102000" sy="102000" algn="ctr" rotWithShape="0">
              <a:prstClr val="black">
                <a:alpha val="20000"/>
              </a:prstClr>
            </a:outerShdw>
          </a:effectLst>
          <a:sp3d/>
        </c:spPr>
      </c:pivotFmt>
      <c:pivotFmt>
        <c:idx val="28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9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91"/>
        <c:spPr>
          <a:solidFill>
            <a:schemeClr val="accent6"/>
          </a:solidFill>
          <a:ln>
            <a:noFill/>
          </a:ln>
          <a:effectLst>
            <a:outerShdw blurRad="254000" sx="102000" sy="102000" algn="ctr" rotWithShape="0">
              <a:prstClr val="black">
                <a:alpha val="20000"/>
              </a:prstClr>
            </a:outerShdw>
          </a:effectLst>
          <a:sp3d/>
        </c:spPr>
      </c:pivotFmt>
      <c:pivotFmt>
        <c:idx val="292"/>
        <c:spPr>
          <a:solidFill>
            <a:schemeClr val="accent5"/>
          </a:solidFill>
          <a:ln>
            <a:noFill/>
          </a:ln>
          <a:effectLst>
            <a:outerShdw blurRad="254000" sx="102000" sy="102000" algn="ctr" rotWithShape="0">
              <a:prstClr val="black">
                <a:alpha val="20000"/>
              </a:prstClr>
            </a:outerShdw>
          </a:effectLst>
          <a:sp3d/>
        </c:spPr>
      </c:pivotFmt>
      <c:pivotFmt>
        <c:idx val="293"/>
        <c:spPr>
          <a:solidFill>
            <a:schemeClr val="accent4"/>
          </a:solidFill>
          <a:ln>
            <a:noFill/>
          </a:ln>
          <a:effectLst>
            <a:outerShdw blurRad="254000" sx="102000" sy="102000" algn="ctr" rotWithShape="0">
              <a:prstClr val="black">
                <a:alpha val="20000"/>
              </a:prstClr>
            </a:outerShdw>
          </a:effectLst>
          <a:sp3d/>
        </c:spPr>
      </c:pivotFmt>
      <c:pivotFmt>
        <c:idx val="294"/>
        <c:spPr>
          <a:solidFill>
            <a:schemeClr val="accent6">
              <a:lumMod val="60000"/>
            </a:schemeClr>
          </a:solidFill>
          <a:ln>
            <a:noFill/>
          </a:ln>
          <a:effectLst>
            <a:outerShdw blurRad="254000" sx="102000" sy="102000" algn="ctr" rotWithShape="0">
              <a:prstClr val="black">
                <a:alpha val="20000"/>
              </a:prstClr>
            </a:outerShdw>
          </a:effectLst>
          <a:sp3d/>
        </c:spPr>
      </c:pivotFmt>
      <c:pivotFmt>
        <c:idx val="295"/>
        <c:spPr>
          <a:solidFill>
            <a:schemeClr val="accent5">
              <a:lumMod val="60000"/>
            </a:schemeClr>
          </a:solidFill>
          <a:ln>
            <a:noFill/>
          </a:ln>
          <a:effectLst>
            <a:outerShdw blurRad="254000" sx="102000" sy="102000" algn="ctr" rotWithShape="0">
              <a:prstClr val="black">
                <a:alpha val="20000"/>
              </a:prstClr>
            </a:outerShdw>
          </a:effectLst>
          <a:sp3d/>
        </c:spPr>
      </c:pivotFmt>
      <c:pivotFmt>
        <c:idx val="296"/>
        <c:spPr>
          <a:solidFill>
            <a:schemeClr val="accent4">
              <a:lumMod val="60000"/>
            </a:schemeClr>
          </a:solidFill>
          <a:ln>
            <a:noFill/>
          </a:ln>
          <a:effectLst>
            <a:outerShdw blurRad="254000" sx="102000" sy="102000" algn="ctr" rotWithShape="0">
              <a:prstClr val="black">
                <a:alpha val="20000"/>
              </a:prstClr>
            </a:outerShdw>
          </a:effectLst>
          <a:sp3d/>
        </c:spPr>
      </c:pivotFmt>
      <c:pivotFmt>
        <c:idx val="297"/>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98"/>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99"/>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00"/>
        <c:spPr>
          <a:solidFill>
            <a:schemeClr val="accent6">
              <a:lumMod val="80000"/>
            </a:schemeClr>
          </a:solidFill>
          <a:ln>
            <a:noFill/>
          </a:ln>
          <a:effectLst>
            <a:outerShdw blurRad="254000" sx="102000" sy="102000" algn="ctr" rotWithShape="0">
              <a:prstClr val="black">
                <a:alpha val="20000"/>
              </a:prstClr>
            </a:outerShdw>
          </a:effectLst>
          <a:sp3d/>
        </c:spPr>
      </c:pivotFmt>
      <c:pivotFmt>
        <c:idx val="301"/>
        <c:spPr>
          <a:solidFill>
            <a:schemeClr val="accent5">
              <a:lumMod val="80000"/>
            </a:schemeClr>
          </a:solidFill>
          <a:ln>
            <a:noFill/>
          </a:ln>
          <a:effectLst>
            <a:outerShdw blurRad="254000" sx="102000" sy="102000" algn="ctr" rotWithShape="0">
              <a:prstClr val="black">
                <a:alpha val="20000"/>
              </a:prstClr>
            </a:outerShdw>
          </a:effectLst>
          <a:sp3d/>
        </c:spPr>
      </c:pivotFmt>
      <c:pivotFmt>
        <c:idx val="302"/>
        <c:spPr>
          <a:solidFill>
            <a:schemeClr val="accent4">
              <a:lumMod val="80000"/>
            </a:schemeClr>
          </a:solidFill>
          <a:ln>
            <a:noFill/>
          </a:ln>
          <a:effectLst>
            <a:outerShdw blurRad="254000" sx="102000" sy="102000" algn="ctr" rotWithShape="0">
              <a:prstClr val="black">
                <a:alpha val="20000"/>
              </a:prstClr>
            </a:outerShdw>
          </a:effectLst>
          <a:sp3d/>
        </c:spPr>
      </c:pivotFmt>
      <c:pivotFmt>
        <c:idx val="30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04"/>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05"/>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06"/>
        <c:spPr>
          <a:solidFill>
            <a:schemeClr val="accent6">
              <a:lumMod val="50000"/>
            </a:schemeClr>
          </a:solidFill>
          <a:ln>
            <a:noFill/>
          </a:ln>
          <a:effectLst>
            <a:outerShdw blurRad="254000" sx="102000" sy="102000" algn="ctr" rotWithShape="0">
              <a:prstClr val="black">
                <a:alpha val="20000"/>
              </a:prstClr>
            </a:outerShdw>
          </a:effectLst>
          <a:sp3d/>
        </c:spPr>
      </c:pivotFmt>
      <c:pivotFmt>
        <c:idx val="307"/>
        <c:spPr>
          <a:solidFill>
            <a:schemeClr val="accent5">
              <a:lumMod val="50000"/>
            </a:schemeClr>
          </a:solidFill>
          <a:ln>
            <a:noFill/>
          </a:ln>
          <a:effectLst>
            <a:outerShdw blurRad="254000" sx="102000" sy="102000" algn="ctr" rotWithShape="0">
              <a:prstClr val="black">
                <a:alpha val="20000"/>
              </a:prstClr>
            </a:outerShdw>
          </a:effectLst>
          <a:sp3d/>
        </c:spPr>
      </c:pivotFmt>
      <c:pivotFmt>
        <c:idx val="308"/>
        <c:spPr>
          <a:solidFill>
            <a:schemeClr val="accent4">
              <a:lumMod val="50000"/>
            </a:schemeClr>
          </a:solidFill>
          <a:ln>
            <a:noFill/>
          </a:ln>
          <a:effectLst>
            <a:outerShdw blurRad="254000" sx="102000" sy="102000" algn="ctr" rotWithShape="0">
              <a:prstClr val="black">
                <a:alpha val="20000"/>
              </a:prstClr>
            </a:outerShdw>
          </a:effectLst>
          <a:sp3d/>
        </c:spPr>
      </c:pivotFmt>
      <c:pivotFmt>
        <c:idx val="309"/>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10"/>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11"/>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12"/>
        <c:spPr>
          <a:solidFill>
            <a:schemeClr val="accent6">
              <a:lumMod val="70000"/>
            </a:schemeClr>
          </a:solidFill>
          <a:ln>
            <a:noFill/>
          </a:ln>
          <a:effectLst>
            <a:outerShdw blurRad="254000" sx="102000" sy="102000" algn="ctr" rotWithShape="0">
              <a:prstClr val="black">
                <a:alpha val="20000"/>
              </a:prstClr>
            </a:outerShdw>
          </a:effectLst>
          <a:sp3d/>
        </c:spPr>
      </c:pivotFmt>
      <c:pivotFmt>
        <c:idx val="313"/>
        <c:spPr>
          <a:solidFill>
            <a:schemeClr val="accent5">
              <a:lumMod val="70000"/>
            </a:schemeClr>
          </a:solidFill>
          <a:ln>
            <a:noFill/>
          </a:ln>
          <a:effectLst>
            <a:outerShdw blurRad="254000" sx="102000" sy="102000" algn="ctr" rotWithShape="0">
              <a:prstClr val="black">
                <a:alpha val="20000"/>
              </a:prstClr>
            </a:outerShdw>
          </a:effectLst>
          <a:sp3d/>
        </c:spPr>
      </c:pivotFmt>
      <c:pivotFmt>
        <c:idx val="314"/>
        <c:spPr>
          <a:solidFill>
            <a:schemeClr val="accent4">
              <a:lumMod val="70000"/>
            </a:schemeClr>
          </a:solidFill>
          <a:ln>
            <a:noFill/>
          </a:ln>
          <a:effectLst>
            <a:outerShdw blurRad="254000" sx="102000" sy="102000" algn="ctr" rotWithShape="0">
              <a:prstClr val="black">
                <a:alpha val="20000"/>
              </a:prstClr>
            </a:outerShdw>
          </a:effectLst>
          <a:sp3d/>
        </c:spPr>
      </c:pivotFmt>
      <c:pivotFmt>
        <c:idx val="315"/>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1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17"/>
        <c:spPr>
          <a:solidFill>
            <a:schemeClr val="accent6"/>
          </a:solidFill>
          <a:ln>
            <a:noFill/>
          </a:ln>
          <a:effectLst>
            <a:outerShdw blurRad="254000" sx="102000" sy="102000" algn="ctr" rotWithShape="0">
              <a:prstClr val="black">
                <a:alpha val="20000"/>
              </a:prstClr>
            </a:outerShdw>
          </a:effectLst>
          <a:sp3d/>
        </c:spPr>
      </c:pivotFmt>
      <c:pivotFmt>
        <c:idx val="318"/>
        <c:spPr>
          <a:solidFill>
            <a:schemeClr val="accent5"/>
          </a:solidFill>
          <a:ln>
            <a:noFill/>
          </a:ln>
          <a:effectLst>
            <a:outerShdw blurRad="254000" sx="102000" sy="102000" algn="ctr" rotWithShape="0">
              <a:prstClr val="black">
                <a:alpha val="20000"/>
              </a:prstClr>
            </a:outerShdw>
          </a:effectLst>
          <a:sp3d/>
        </c:spPr>
      </c:pivotFmt>
      <c:pivotFmt>
        <c:idx val="319"/>
        <c:spPr>
          <a:solidFill>
            <a:schemeClr val="accent4"/>
          </a:solidFill>
          <a:ln>
            <a:noFill/>
          </a:ln>
          <a:effectLst>
            <a:outerShdw blurRad="254000" sx="102000" sy="102000" algn="ctr" rotWithShape="0">
              <a:prstClr val="black">
                <a:alpha val="20000"/>
              </a:prstClr>
            </a:outerShdw>
          </a:effectLst>
          <a:sp3d/>
        </c:spPr>
      </c:pivotFmt>
      <c:pivotFmt>
        <c:idx val="320"/>
        <c:spPr>
          <a:solidFill>
            <a:schemeClr val="accent6">
              <a:lumMod val="60000"/>
            </a:schemeClr>
          </a:solidFill>
          <a:ln>
            <a:noFill/>
          </a:ln>
          <a:effectLst>
            <a:outerShdw blurRad="254000" sx="102000" sy="102000" algn="ctr" rotWithShape="0">
              <a:prstClr val="black">
                <a:alpha val="20000"/>
              </a:prstClr>
            </a:outerShdw>
          </a:effectLst>
          <a:sp3d/>
        </c:spPr>
      </c:pivotFmt>
      <c:pivotFmt>
        <c:idx val="321"/>
        <c:spPr>
          <a:solidFill>
            <a:schemeClr val="accent5">
              <a:lumMod val="60000"/>
            </a:schemeClr>
          </a:solidFill>
          <a:ln>
            <a:noFill/>
          </a:ln>
          <a:effectLst>
            <a:outerShdw blurRad="254000" sx="102000" sy="102000" algn="ctr" rotWithShape="0">
              <a:prstClr val="black">
                <a:alpha val="20000"/>
              </a:prstClr>
            </a:outerShdw>
          </a:effectLst>
          <a:sp3d/>
        </c:spPr>
      </c:pivotFmt>
      <c:pivotFmt>
        <c:idx val="322"/>
        <c:spPr>
          <a:solidFill>
            <a:schemeClr val="accent4">
              <a:lumMod val="60000"/>
            </a:schemeClr>
          </a:solidFill>
          <a:ln>
            <a:noFill/>
          </a:ln>
          <a:effectLst>
            <a:outerShdw blurRad="254000" sx="102000" sy="102000" algn="ctr" rotWithShape="0">
              <a:prstClr val="black">
                <a:alpha val="20000"/>
              </a:prstClr>
            </a:outerShdw>
          </a:effectLst>
          <a:sp3d/>
        </c:spPr>
      </c:pivotFmt>
      <c:pivotFmt>
        <c:idx val="323"/>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24"/>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25"/>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26"/>
        <c:spPr>
          <a:solidFill>
            <a:schemeClr val="accent6">
              <a:lumMod val="80000"/>
            </a:schemeClr>
          </a:solidFill>
          <a:ln>
            <a:noFill/>
          </a:ln>
          <a:effectLst>
            <a:outerShdw blurRad="254000" sx="102000" sy="102000" algn="ctr" rotWithShape="0">
              <a:prstClr val="black">
                <a:alpha val="20000"/>
              </a:prstClr>
            </a:outerShdw>
          </a:effectLst>
          <a:sp3d/>
        </c:spPr>
      </c:pivotFmt>
      <c:pivotFmt>
        <c:idx val="327"/>
        <c:spPr>
          <a:solidFill>
            <a:schemeClr val="accent5">
              <a:lumMod val="80000"/>
            </a:schemeClr>
          </a:solidFill>
          <a:ln>
            <a:noFill/>
          </a:ln>
          <a:effectLst>
            <a:outerShdw blurRad="254000" sx="102000" sy="102000" algn="ctr" rotWithShape="0">
              <a:prstClr val="black">
                <a:alpha val="20000"/>
              </a:prstClr>
            </a:outerShdw>
          </a:effectLst>
          <a:sp3d/>
        </c:spPr>
      </c:pivotFmt>
      <c:pivotFmt>
        <c:idx val="328"/>
        <c:spPr>
          <a:solidFill>
            <a:schemeClr val="accent4">
              <a:lumMod val="80000"/>
            </a:schemeClr>
          </a:solidFill>
          <a:ln>
            <a:noFill/>
          </a:ln>
          <a:effectLst>
            <a:outerShdw blurRad="254000" sx="102000" sy="102000" algn="ctr" rotWithShape="0">
              <a:prstClr val="black">
                <a:alpha val="20000"/>
              </a:prstClr>
            </a:outerShdw>
          </a:effectLst>
          <a:sp3d/>
        </c:spPr>
      </c:pivotFmt>
      <c:pivotFmt>
        <c:idx val="329"/>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30"/>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31"/>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32"/>
        <c:spPr>
          <a:solidFill>
            <a:schemeClr val="accent6">
              <a:lumMod val="50000"/>
            </a:schemeClr>
          </a:solidFill>
          <a:ln>
            <a:noFill/>
          </a:ln>
          <a:effectLst>
            <a:outerShdw blurRad="254000" sx="102000" sy="102000" algn="ctr" rotWithShape="0">
              <a:prstClr val="black">
                <a:alpha val="20000"/>
              </a:prstClr>
            </a:outerShdw>
          </a:effectLst>
          <a:sp3d/>
        </c:spPr>
      </c:pivotFmt>
      <c:pivotFmt>
        <c:idx val="333"/>
        <c:spPr>
          <a:solidFill>
            <a:schemeClr val="accent5">
              <a:lumMod val="50000"/>
            </a:schemeClr>
          </a:solidFill>
          <a:ln>
            <a:noFill/>
          </a:ln>
          <a:effectLst>
            <a:outerShdw blurRad="254000" sx="102000" sy="102000" algn="ctr" rotWithShape="0">
              <a:prstClr val="black">
                <a:alpha val="20000"/>
              </a:prstClr>
            </a:outerShdw>
          </a:effectLst>
          <a:sp3d/>
        </c:spPr>
      </c:pivotFmt>
      <c:pivotFmt>
        <c:idx val="334"/>
        <c:spPr>
          <a:solidFill>
            <a:schemeClr val="accent4">
              <a:lumMod val="50000"/>
            </a:schemeClr>
          </a:solidFill>
          <a:ln>
            <a:noFill/>
          </a:ln>
          <a:effectLst>
            <a:outerShdw blurRad="254000" sx="102000" sy="102000" algn="ctr" rotWithShape="0">
              <a:prstClr val="black">
                <a:alpha val="20000"/>
              </a:prstClr>
            </a:outerShdw>
          </a:effectLst>
          <a:sp3d/>
        </c:spPr>
      </c:pivotFmt>
      <c:pivotFmt>
        <c:idx val="335"/>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36"/>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37"/>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38"/>
        <c:spPr>
          <a:solidFill>
            <a:schemeClr val="accent6">
              <a:lumMod val="70000"/>
            </a:schemeClr>
          </a:solidFill>
          <a:ln>
            <a:noFill/>
          </a:ln>
          <a:effectLst>
            <a:outerShdw blurRad="254000" sx="102000" sy="102000" algn="ctr" rotWithShape="0">
              <a:prstClr val="black">
                <a:alpha val="20000"/>
              </a:prstClr>
            </a:outerShdw>
          </a:effectLst>
          <a:sp3d/>
        </c:spPr>
      </c:pivotFmt>
      <c:pivotFmt>
        <c:idx val="339"/>
        <c:spPr>
          <a:solidFill>
            <a:schemeClr val="accent5">
              <a:lumMod val="70000"/>
            </a:schemeClr>
          </a:solidFill>
          <a:ln>
            <a:noFill/>
          </a:ln>
          <a:effectLst>
            <a:outerShdw blurRad="254000" sx="102000" sy="102000" algn="ctr" rotWithShape="0">
              <a:prstClr val="black">
                <a:alpha val="20000"/>
              </a:prstClr>
            </a:outerShdw>
          </a:effectLst>
          <a:sp3d/>
        </c:spPr>
      </c:pivotFmt>
      <c:pivotFmt>
        <c:idx val="340"/>
        <c:spPr>
          <a:solidFill>
            <a:schemeClr val="accent4">
              <a:lumMod val="70000"/>
            </a:schemeClr>
          </a:solidFill>
          <a:ln>
            <a:noFill/>
          </a:ln>
          <a:effectLst>
            <a:outerShdw blurRad="254000" sx="102000" sy="102000" algn="ctr" rotWithShape="0">
              <a:prstClr val="black">
                <a:alpha val="20000"/>
              </a:prstClr>
            </a:outerShdw>
          </a:effectLst>
          <a:sp3d/>
        </c:spPr>
      </c:pivotFmt>
      <c:pivotFmt>
        <c:idx val="341"/>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4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43"/>
        <c:spPr>
          <a:solidFill>
            <a:schemeClr val="accent6"/>
          </a:solidFill>
          <a:ln>
            <a:noFill/>
          </a:ln>
          <a:effectLst>
            <a:outerShdw blurRad="254000" sx="102000" sy="102000" algn="ctr" rotWithShape="0">
              <a:prstClr val="black">
                <a:alpha val="20000"/>
              </a:prstClr>
            </a:outerShdw>
          </a:effectLst>
          <a:sp3d/>
        </c:spPr>
      </c:pivotFmt>
      <c:pivotFmt>
        <c:idx val="344"/>
        <c:spPr>
          <a:solidFill>
            <a:schemeClr val="accent5"/>
          </a:solidFill>
          <a:ln>
            <a:noFill/>
          </a:ln>
          <a:effectLst>
            <a:outerShdw blurRad="254000" sx="102000" sy="102000" algn="ctr" rotWithShape="0">
              <a:prstClr val="black">
                <a:alpha val="20000"/>
              </a:prstClr>
            </a:outerShdw>
          </a:effectLst>
          <a:sp3d/>
        </c:spPr>
      </c:pivotFmt>
      <c:pivotFmt>
        <c:idx val="345"/>
        <c:spPr>
          <a:solidFill>
            <a:schemeClr val="accent4"/>
          </a:solidFill>
          <a:ln>
            <a:noFill/>
          </a:ln>
          <a:effectLst>
            <a:outerShdw blurRad="254000" sx="102000" sy="102000" algn="ctr" rotWithShape="0">
              <a:prstClr val="black">
                <a:alpha val="20000"/>
              </a:prstClr>
            </a:outerShdw>
          </a:effectLst>
          <a:sp3d/>
        </c:spPr>
      </c:pivotFmt>
      <c:pivotFmt>
        <c:idx val="346"/>
        <c:spPr>
          <a:solidFill>
            <a:schemeClr val="accent6">
              <a:lumMod val="60000"/>
            </a:schemeClr>
          </a:solidFill>
          <a:ln>
            <a:noFill/>
          </a:ln>
          <a:effectLst>
            <a:outerShdw blurRad="254000" sx="102000" sy="102000" algn="ctr" rotWithShape="0">
              <a:prstClr val="black">
                <a:alpha val="20000"/>
              </a:prstClr>
            </a:outerShdw>
          </a:effectLst>
          <a:sp3d/>
        </c:spPr>
      </c:pivotFmt>
      <c:pivotFmt>
        <c:idx val="347"/>
        <c:spPr>
          <a:solidFill>
            <a:schemeClr val="accent5">
              <a:lumMod val="60000"/>
            </a:schemeClr>
          </a:solidFill>
          <a:ln>
            <a:noFill/>
          </a:ln>
          <a:effectLst>
            <a:outerShdw blurRad="254000" sx="102000" sy="102000" algn="ctr" rotWithShape="0">
              <a:prstClr val="black">
                <a:alpha val="20000"/>
              </a:prstClr>
            </a:outerShdw>
          </a:effectLst>
          <a:sp3d/>
        </c:spPr>
      </c:pivotFmt>
      <c:pivotFmt>
        <c:idx val="348"/>
        <c:spPr>
          <a:solidFill>
            <a:schemeClr val="accent4">
              <a:lumMod val="60000"/>
            </a:schemeClr>
          </a:solidFill>
          <a:ln>
            <a:noFill/>
          </a:ln>
          <a:effectLst>
            <a:outerShdw blurRad="254000" sx="102000" sy="102000" algn="ctr" rotWithShape="0">
              <a:prstClr val="black">
                <a:alpha val="20000"/>
              </a:prstClr>
            </a:outerShdw>
          </a:effectLst>
          <a:sp3d/>
        </c:spPr>
      </c:pivotFmt>
      <c:pivotFmt>
        <c:idx val="349"/>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50"/>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51"/>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52"/>
        <c:spPr>
          <a:solidFill>
            <a:schemeClr val="accent6">
              <a:lumMod val="80000"/>
            </a:schemeClr>
          </a:solidFill>
          <a:ln>
            <a:noFill/>
          </a:ln>
          <a:effectLst>
            <a:outerShdw blurRad="254000" sx="102000" sy="102000" algn="ctr" rotWithShape="0">
              <a:prstClr val="black">
                <a:alpha val="20000"/>
              </a:prstClr>
            </a:outerShdw>
          </a:effectLst>
          <a:sp3d/>
        </c:spPr>
      </c:pivotFmt>
      <c:pivotFmt>
        <c:idx val="353"/>
        <c:spPr>
          <a:solidFill>
            <a:schemeClr val="accent5">
              <a:lumMod val="80000"/>
            </a:schemeClr>
          </a:solidFill>
          <a:ln>
            <a:noFill/>
          </a:ln>
          <a:effectLst>
            <a:outerShdw blurRad="254000" sx="102000" sy="102000" algn="ctr" rotWithShape="0">
              <a:prstClr val="black">
                <a:alpha val="20000"/>
              </a:prstClr>
            </a:outerShdw>
          </a:effectLst>
          <a:sp3d/>
        </c:spPr>
      </c:pivotFmt>
      <c:pivotFmt>
        <c:idx val="354"/>
        <c:spPr>
          <a:solidFill>
            <a:schemeClr val="accent4">
              <a:lumMod val="80000"/>
            </a:schemeClr>
          </a:solidFill>
          <a:ln>
            <a:noFill/>
          </a:ln>
          <a:effectLst>
            <a:outerShdw blurRad="254000" sx="102000" sy="102000" algn="ctr" rotWithShape="0">
              <a:prstClr val="black">
                <a:alpha val="20000"/>
              </a:prstClr>
            </a:outerShdw>
          </a:effectLst>
          <a:sp3d/>
        </c:spPr>
      </c:pivotFmt>
      <c:pivotFmt>
        <c:idx val="355"/>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56"/>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57"/>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58"/>
        <c:spPr>
          <a:solidFill>
            <a:schemeClr val="accent6">
              <a:lumMod val="50000"/>
            </a:schemeClr>
          </a:solidFill>
          <a:ln>
            <a:noFill/>
          </a:ln>
          <a:effectLst>
            <a:outerShdw blurRad="254000" sx="102000" sy="102000" algn="ctr" rotWithShape="0">
              <a:prstClr val="black">
                <a:alpha val="20000"/>
              </a:prstClr>
            </a:outerShdw>
          </a:effectLst>
          <a:sp3d/>
        </c:spPr>
      </c:pivotFmt>
      <c:pivotFmt>
        <c:idx val="359"/>
        <c:spPr>
          <a:solidFill>
            <a:schemeClr val="accent5">
              <a:lumMod val="50000"/>
            </a:schemeClr>
          </a:solidFill>
          <a:ln>
            <a:noFill/>
          </a:ln>
          <a:effectLst>
            <a:outerShdw blurRad="254000" sx="102000" sy="102000" algn="ctr" rotWithShape="0">
              <a:prstClr val="black">
                <a:alpha val="20000"/>
              </a:prstClr>
            </a:outerShdw>
          </a:effectLst>
          <a:sp3d/>
        </c:spPr>
      </c:pivotFmt>
      <c:pivotFmt>
        <c:idx val="360"/>
        <c:spPr>
          <a:solidFill>
            <a:schemeClr val="accent4">
              <a:lumMod val="50000"/>
            </a:schemeClr>
          </a:solidFill>
          <a:ln>
            <a:noFill/>
          </a:ln>
          <a:effectLst>
            <a:outerShdw blurRad="254000" sx="102000" sy="102000" algn="ctr" rotWithShape="0">
              <a:prstClr val="black">
                <a:alpha val="20000"/>
              </a:prstClr>
            </a:outerShdw>
          </a:effectLst>
          <a:sp3d/>
        </c:spPr>
      </c:pivotFmt>
      <c:pivotFmt>
        <c:idx val="361"/>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62"/>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63"/>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64"/>
        <c:spPr>
          <a:solidFill>
            <a:schemeClr val="accent6">
              <a:lumMod val="70000"/>
            </a:schemeClr>
          </a:solidFill>
          <a:ln>
            <a:noFill/>
          </a:ln>
          <a:effectLst>
            <a:outerShdw blurRad="254000" sx="102000" sy="102000" algn="ctr" rotWithShape="0">
              <a:prstClr val="black">
                <a:alpha val="20000"/>
              </a:prstClr>
            </a:outerShdw>
          </a:effectLst>
          <a:sp3d/>
        </c:spPr>
      </c:pivotFmt>
      <c:pivotFmt>
        <c:idx val="365"/>
        <c:spPr>
          <a:solidFill>
            <a:schemeClr val="accent5">
              <a:lumMod val="70000"/>
            </a:schemeClr>
          </a:solidFill>
          <a:ln>
            <a:noFill/>
          </a:ln>
          <a:effectLst>
            <a:outerShdw blurRad="254000" sx="102000" sy="102000" algn="ctr" rotWithShape="0">
              <a:prstClr val="black">
                <a:alpha val="20000"/>
              </a:prstClr>
            </a:outerShdw>
          </a:effectLst>
          <a:sp3d/>
        </c:spPr>
      </c:pivotFmt>
      <c:pivotFmt>
        <c:idx val="366"/>
        <c:spPr>
          <a:solidFill>
            <a:schemeClr val="accent4">
              <a:lumMod val="70000"/>
            </a:schemeClr>
          </a:solidFill>
          <a:ln>
            <a:noFill/>
          </a:ln>
          <a:effectLst>
            <a:outerShdw blurRad="254000" sx="102000" sy="102000" algn="ctr" rotWithShape="0">
              <a:prstClr val="black">
                <a:alpha val="20000"/>
              </a:prstClr>
            </a:outerShdw>
          </a:effectLst>
          <a:sp3d/>
        </c:spPr>
      </c:pivotFmt>
      <c:pivotFmt>
        <c:idx val="367"/>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6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69"/>
        <c:spPr>
          <a:solidFill>
            <a:schemeClr val="accent6"/>
          </a:solidFill>
          <a:ln>
            <a:noFill/>
          </a:ln>
          <a:effectLst>
            <a:outerShdw blurRad="254000" sx="102000" sy="102000" algn="ctr" rotWithShape="0">
              <a:prstClr val="black">
                <a:alpha val="20000"/>
              </a:prstClr>
            </a:outerShdw>
          </a:effectLst>
          <a:sp3d/>
        </c:spPr>
      </c:pivotFmt>
      <c:pivotFmt>
        <c:idx val="370"/>
        <c:spPr>
          <a:solidFill>
            <a:schemeClr val="accent5"/>
          </a:solidFill>
          <a:ln>
            <a:noFill/>
          </a:ln>
          <a:effectLst>
            <a:outerShdw blurRad="254000" sx="102000" sy="102000" algn="ctr" rotWithShape="0">
              <a:prstClr val="black">
                <a:alpha val="20000"/>
              </a:prstClr>
            </a:outerShdw>
          </a:effectLst>
          <a:sp3d/>
        </c:spPr>
      </c:pivotFmt>
      <c:pivotFmt>
        <c:idx val="371"/>
        <c:spPr>
          <a:solidFill>
            <a:schemeClr val="accent4"/>
          </a:solidFill>
          <a:ln>
            <a:noFill/>
          </a:ln>
          <a:effectLst>
            <a:outerShdw blurRad="254000" sx="102000" sy="102000" algn="ctr" rotWithShape="0">
              <a:prstClr val="black">
                <a:alpha val="20000"/>
              </a:prstClr>
            </a:outerShdw>
          </a:effectLst>
          <a:sp3d/>
        </c:spPr>
      </c:pivotFmt>
      <c:pivotFmt>
        <c:idx val="372"/>
        <c:spPr>
          <a:solidFill>
            <a:schemeClr val="accent6">
              <a:lumMod val="60000"/>
            </a:schemeClr>
          </a:solidFill>
          <a:ln>
            <a:noFill/>
          </a:ln>
          <a:effectLst>
            <a:outerShdw blurRad="254000" sx="102000" sy="102000" algn="ctr" rotWithShape="0">
              <a:prstClr val="black">
                <a:alpha val="20000"/>
              </a:prstClr>
            </a:outerShdw>
          </a:effectLst>
          <a:sp3d/>
        </c:spPr>
      </c:pivotFmt>
      <c:pivotFmt>
        <c:idx val="373"/>
        <c:spPr>
          <a:solidFill>
            <a:schemeClr val="accent5">
              <a:lumMod val="60000"/>
            </a:schemeClr>
          </a:solidFill>
          <a:ln>
            <a:noFill/>
          </a:ln>
          <a:effectLst>
            <a:outerShdw blurRad="254000" sx="102000" sy="102000" algn="ctr" rotWithShape="0">
              <a:prstClr val="black">
                <a:alpha val="20000"/>
              </a:prstClr>
            </a:outerShdw>
          </a:effectLst>
          <a:sp3d/>
        </c:spPr>
      </c:pivotFmt>
      <c:pivotFmt>
        <c:idx val="374"/>
        <c:spPr>
          <a:solidFill>
            <a:schemeClr val="accent4">
              <a:lumMod val="60000"/>
            </a:schemeClr>
          </a:solidFill>
          <a:ln>
            <a:noFill/>
          </a:ln>
          <a:effectLst>
            <a:outerShdw blurRad="254000" sx="102000" sy="102000" algn="ctr" rotWithShape="0">
              <a:prstClr val="black">
                <a:alpha val="20000"/>
              </a:prstClr>
            </a:outerShdw>
          </a:effectLst>
          <a:sp3d/>
        </c:spPr>
      </c:pivotFmt>
      <c:pivotFmt>
        <c:idx val="37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7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7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78"/>
        <c:spPr>
          <a:solidFill>
            <a:schemeClr val="accent6">
              <a:lumMod val="80000"/>
            </a:schemeClr>
          </a:solidFill>
          <a:ln>
            <a:noFill/>
          </a:ln>
          <a:effectLst>
            <a:outerShdw blurRad="254000" sx="102000" sy="102000" algn="ctr" rotWithShape="0">
              <a:prstClr val="black">
                <a:alpha val="20000"/>
              </a:prstClr>
            </a:outerShdw>
          </a:effectLst>
          <a:sp3d/>
        </c:spPr>
      </c:pivotFmt>
      <c:pivotFmt>
        <c:idx val="379"/>
        <c:spPr>
          <a:solidFill>
            <a:schemeClr val="accent5">
              <a:lumMod val="80000"/>
            </a:schemeClr>
          </a:solidFill>
          <a:ln>
            <a:noFill/>
          </a:ln>
          <a:effectLst>
            <a:outerShdw blurRad="254000" sx="102000" sy="102000" algn="ctr" rotWithShape="0">
              <a:prstClr val="black">
                <a:alpha val="20000"/>
              </a:prstClr>
            </a:outerShdw>
          </a:effectLst>
          <a:sp3d/>
        </c:spPr>
      </c:pivotFmt>
      <c:pivotFmt>
        <c:idx val="380"/>
        <c:spPr>
          <a:solidFill>
            <a:schemeClr val="accent4">
              <a:lumMod val="80000"/>
            </a:schemeClr>
          </a:solidFill>
          <a:ln>
            <a:noFill/>
          </a:ln>
          <a:effectLst>
            <a:outerShdw blurRad="254000" sx="102000" sy="102000" algn="ctr" rotWithShape="0">
              <a:prstClr val="black">
                <a:alpha val="20000"/>
              </a:prstClr>
            </a:outerShdw>
          </a:effectLst>
          <a:sp3d/>
        </c:spPr>
      </c:pivotFmt>
      <c:pivotFmt>
        <c:idx val="38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8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8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84"/>
        <c:spPr>
          <a:solidFill>
            <a:schemeClr val="accent6">
              <a:lumMod val="50000"/>
            </a:schemeClr>
          </a:solidFill>
          <a:ln>
            <a:noFill/>
          </a:ln>
          <a:effectLst>
            <a:outerShdw blurRad="254000" sx="102000" sy="102000" algn="ctr" rotWithShape="0">
              <a:prstClr val="black">
                <a:alpha val="20000"/>
              </a:prstClr>
            </a:outerShdw>
          </a:effectLst>
          <a:sp3d/>
        </c:spPr>
      </c:pivotFmt>
      <c:pivotFmt>
        <c:idx val="385"/>
        <c:spPr>
          <a:solidFill>
            <a:schemeClr val="accent5">
              <a:lumMod val="50000"/>
            </a:schemeClr>
          </a:solidFill>
          <a:ln>
            <a:noFill/>
          </a:ln>
          <a:effectLst>
            <a:outerShdw blurRad="254000" sx="102000" sy="102000" algn="ctr" rotWithShape="0">
              <a:prstClr val="black">
                <a:alpha val="20000"/>
              </a:prstClr>
            </a:outerShdw>
          </a:effectLst>
          <a:sp3d/>
        </c:spPr>
      </c:pivotFmt>
      <c:pivotFmt>
        <c:idx val="386"/>
        <c:spPr>
          <a:solidFill>
            <a:schemeClr val="accent4">
              <a:lumMod val="50000"/>
            </a:schemeClr>
          </a:solidFill>
          <a:ln>
            <a:noFill/>
          </a:ln>
          <a:effectLst>
            <a:outerShdw blurRad="254000" sx="102000" sy="102000" algn="ctr" rotWithShape="0">
              <a:prstClr val="black">
                <a:alpha val="20000"/>
              </a:prstClr>
            </a:outerShdw>
          </a:effectLst>
          <a:sp3d/>
        </c:spPr>
      </c:pivotFmt>
      <c:pivotFmt>
        <c:idx val="38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8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8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90"/>
        <c:spPr>
          <a:solidFill>
            <a:schemeClr val="accent6">
              <a:lumMod val="70000"/>
            </a:schemeClr>
          </a:solidFill>
          <a:ln>
            <a:noFill/>
          </a:ln>
          <a:effectLst>
            <a:outerShdw blurRad="254000" sx="102000" sy="102000" algn="ctr" rotWithShape="0">
              <a:prstClr val="black">
                <a:alpha val="20000"/>
              </a:prstClr>
            </a:outerShdw>
          </a:effectLst>
          <a:sp3d/>
        </c:spPr>
      </c:pivotFmt>
      <c:pivotFmt>
        <c:idx val="391"/>
        <c:spPr>
          <a:solidFill>
            <a:schemeClr val="accent5">
              <a:lumMod val="70000"/>
            </a:schemeClr>
          </a:solidFill>
          <a:ln>
            <a:noFill/>
          </a:ln>
          <a:effectLst>
            <a:outerShdw blurRad="254000" sx="102000" sy="102000" algn="ctr" rotWithShape="0">
              <a:prstClr val="black">
                <a:alpha val="20000"/>
              </a:prstClr>
            </a:outerShdw>
          </a:effectLst>
          <a:sp3d/>
        </c:spPr>
      </c:pivotFmt>
      <c:pivotFmt>
        <c:idx val="392"/>
        <c:spPr>
          <a:solidFill>
            <a:schemeClr val="accent4">
              <a:lumMod val="70000"/>
            </a:schemeClr>
          </a:solidFill>
          <a:ln>
            <a:noFill/>
          </a:ln>
          <a:effectLst>
            <a:outerShdw blurRad="254000" sx="102000" sy="102000" algn="ctr" rotWithShape="0">
              <a:prstClr val="black">
                <a:alpha val="20000"/>
              </a:prstClr>
            </a:outerShdw>
          </a:effectLst>
          <a:sp3d/>
        </c:spPr>
      </c:pivotFmt>
      <c:pivotFmt>
        <c:idx val="39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9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95"/>
        <c:spPr>
          <a:solidFill>
            <a:schemeClr val="accent6"/>
          </a:solidFill>
          <a:ln>
            <a:noFill/>
          </a:ln>
          <a:effectLst>
            <a:outerShdw blurRad="254000" sx="102000" sy="102000" algn="ctr" rotWithShape="0">
              <a:prstClr val="black">
                <a:alpha val="20000"/>
              </a:prstClr>
            </a:outerShdw>
          </a:effectLst>
          <a:sp3d/>
        </c:spPr>
      </c:pivotFmt>
      <c:pivotFmt>
        <c:idx val="396"/>
        <c:spPr>
          <a:solidFill>
            <a:schemeClr val="accent5"/>
          </a:solidFill>
          <a:ln>
            <a:noFill/>
          </a:ln>
          <a:effectLst>
            <a:outerShdw blurRad="254000" sx="102000" sy="102000" algn="ctr" rotWithShape="0">
              <a:prstClr val="black">
                <a:alpha val="20000"/>
              </a:prstClr>
            </a:outerShdw>
          </a:effectLst>
          <a:sp3d/>
        </c:spPr>
      </c:pivotFmt>
      <c:pivotFmt>
        <c:idx val="397"/>
        <c:spPr>
          <a:solidFill>
            <a:schemeClr val="accent4"/>
          </a:solidFill>
          <a:ln>
            <a:noFill/>
          </a:ln>
          <a:effectLst>
            <a:outerShdw blurRad="254000" sx="102000" sy="102000" algn="ctr" rotWithShape="0">
              <a:prstClr val="black">
                <a:alpha val="20000"/>
              </a:prstClr>
            </a:outerShdw>
          </a:effectLst>
          <a:sp3d/>
        </c:spPr>
      </c:pivotFmt>
      <c:pivotFmt>
        <c:idx val="398"/>
        <c:spPr>
          <a:solidFill>
            <a:schemeClr val="accent6">
              <a:lumMod val="60000"/>
            </a:schemeClr>
          </a:solidFill>
          <a:ln>
            <a:noFill/>
          </a:ln>
          <a:effectLst>
            <a:outerShdw blurRad="254000" sx="102000" sy="102000" algn="ctr" rotWithShape="0">
              <a:prstClr val="black">
                <a:alpha val="20000"/>
              </a:prstClr>
            </a:outerShdw>
          </a:effectLst>
          <a:sp3d/>
        </c:spPr>
      </c:pivotFmt>
      <c:pivotFmt>
        <c:idx val="399"/>
        <c:spPr>
          <a:solidFill>
            <a:schemeClr val="accent5">
              <a:lumMod val="60000"/>
            </a:schemeClr>
          </a:solidFill>
          <a:ln>
            <a:noFill/>
          </a:ln>
          <a:effectLst>
            <a:outerShdw blurRad="254000" sx="102000" sy="102000" algn="ctr" rotWithShape="0">
              <a:prstClr val="black">
                <a:alpha val="20000"/>
              </a:prstClr>
            </a:outerShdw>
          </a:effectLst>
          <a:sp3d/>
        </c:spPr>
      </c:pivotFmt>
      <c:pivotFmt>
        <c:idx val="400"/>
        <c:spPr>
          <a:solidFill>
            <a:schemeClr val="accent4">
              <a:lumMod val="60000"/>
            </a:schemeClr>
          </a:solidFill>
          <a:ln>
            <a:noFill/>
          </a:ln>
          <a:effectLst>
            <a:outerShdw blurRad="254000" sx="102000" sy="102000" algn="ctr" rotWithShape="0">
              <a:prstClr val="black">
                <a:alpha val="20000"/>
              </a:prstClr>
            </a:outerShdw>
          </a:effectLst>
          <a:sp3d/>
        </c:spPr>
      </c:pivotFmt>
      <c:pivotFmt>
        <c:idx val="40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40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40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404"/>
        <c:spPr>
          <a:solidFill>
            <a:schemeClr val="accent6">
              <a:lumMod val="80000"/>
            </a:schemeClr>
          </a:solidFill>
          <a:ln>
            <a:noFill/>
          </a:ln>
          <a:effectLst>
            <a:outerShdw blurRad="254000" sx="102000" sy="102000" algn="ctr" rotWithShape="0">
              <a:prstClr val="black">
                <a:alpha val="20000"/>
              </a:prstClr>
            </a:outerShdw>
          </a:effectLst>
          <a:sp3d/>
        </c:spPr>
      </c:pivotFmt>
      <c:pivotFmt>
        <c:idx val="405"/>
        <c:spPr>
          <a:solidFill>
            <a:schemeClr val="accent5">
              <a:lumMod val="80000"/>
            </a:schemeClr>
          </a:solidFill>
          <a:ln>
            <a:noFill/>
          </a:ln>
          <a:effectLst>
            <a:outerShdw blurRad="254000" sx="102000" sy="102000" algn="ctr" rotWithShape="0">
              <a:prstClr val="black">
                <a:alpha val="20000"/>
              </a:prstClr>
            </a:outerShdw>
          </a:effectLst>
          <a:sp3d/>
        </c:spPr>
      </c:pivotFmt>
      <c:pivotFmt>
        <c:idx val="406"/>
        <c:spPr>
          <a:solidFill>
            <a:schemeClr val="accent4">
              <a:lumMod val="80000"/>
            </a:schemeClr>
          </a:solidFill>
          <a:ln>
            <a:noFill/>
          </a:ln>
          <a:effectLst>
            <a:outerShdw blurRad="254000" sx="102000" sy="102000" algn="ctr" rotWithShape="0">
              <a:prstClr val="black">
                <a:alpha val="20000"/>
              </a:prstClr>
            </a:outerShdw>
          </a:effectLst>
          <a:sp3d/>
        </c:spPr>
      </c:pivotFmt>
      <c:pivotFmt>
        <c:idx val="40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40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40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410"/>
        <c:spPr>
          <a:solidFill>
            <a:schemeClr val="accent6">
              <a:lumMod val="50000"/>
            </a:schemeClr>
          </a:solidFill>
          <a:ln>
            <a:noFill/>
          </a:ln>
          <a:effectLst>
            <a:outerShdw blurRad="254000" sx="102000" sy="102000" algn="ctr" rotWithShape="0">
              <a:prstClr val="black">
                <a:alpha val="20000"/>
              </a:prstClr>
            </a:outerShdw>
          </a:effectLst>
          <a:sp3d/>
        </c:spPr>
      </c:pivotFmt>
      <c:pivotFmt>
        <c:idx val="411"/>
        <c:spPr>
          <a:solidFill>
            <a:schemeClr val="accent5">
              <a:lumMod val="50000"/>
            </a:schemeClr>
          </a:solidFill>
          <a:ln>
            <a:noFill/>
          </a:ln>
          <a:effectLst>
            <a:outerShdw blurRad="254000" sx="102000" sy="102000" algn="ctr" rotWithShape="0">
              <a:prstClr val="black">
                <a:alpha val="20000"/>
              </a:prstClr>
            </a:outerShdw>
          </a:effectLst>
          <a:sp3d/>
        </c:spPr>
      </c:pivotFmt>
      <c:pivotFmt>
        <c:idx val="412"/>
        <c:spPr>
          <a:solidFill>
            <a:schemeClr val="accent4">
              <a:lumMod val="50000"/>
            </a:schemeClr>
          </a:solidFill>
          <a:ln>
            <a:noFill/>
          </a:ln>
          <a:effectLst>
            <a:outerShdw blurRad="254000" sx="102000" sy="102000" algn="ctr" rotWithShape="0">
              <a:prstClr val="black">
                <a:alpha val="20000"/>
              </a:prstClr>
            </a:outerShdw>
          </a:effectLst>
          <a:sp3d/>
        </c:spPr>
      </c:pivotFmt>
      <c:pivotFmt>
        <c:idx val="41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41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41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416"/>
        <c:spPr>
          <a:solidFill>
            <a:schemeClr val="accent6">
              <a:lumMod val="70000"/>
            </a:schemeClr>
          </a:solidFill>
          <a:ln>
            <a:noFill/>
          </a:ln>
          <a:effectLst>
            <a:outerShdw blurRad="254000" sx="102000" sy="102000" algn="ctr" rotWithShape="0">
              <a:prstClr val="black">
                <a:alpha val="20000"/>
              </a:prstClr>
            </a:outerShdw>
          </a:effectLst>
          <a:sp3d/>
        </c:spPr>
      </c:pivotFmt>
      <c:pivotFmt>
        <c:idx val="417"/>
        <c:spPr>
          <a:solidFill>
            <a:schemeClr val="accent5">
              <a:lumMod val="70000"/>
            </a:schemeClr>
          </a:solidFill>
          <a:ln>
            <a:noFill/>
          </a:ln>
          <a:effectLst>
            <a:outerShdw blurRad="254000" sx="102000" sy="102000" algn="ctr" rotWithShape="0">
              <a:prstClr val="black">
                <a:alpha val="20000"/>
              </a:prstClr>
            </a:outerShdw>
          </a:effectLst>
          <a:sp3d/>
        </c:spPr>
      </c:pivotFmt>
      <c:pivotFmt>
        <c:idx val="418"/>
        <c:spPr>
          <a:solidFill>
            <a:schemeClr val="accent4">
              <a:lumMod val="70000"/>
            </a:schemeClr>
          </a:solidFill>
          <a:ln>
            <a:noFill/>
          </a:ln>
          <a:effectLst>
            <a:outerShdw blurRad="254000" sx="102000" sy="102000" algn="ctr" rotWithShape="0">
              <a:prstClr val="black">
                <a:alpha val="20000"/>
              </a:prstClr>
            </a:outerShdw>
          </a:effectLst>
          <a:sp3d/>
        </c:spPr>
      </c:pivotFmt>
      <c:pivotFmt>
        <c:idx val="41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Sheet2!$B$106:$B$107</c:f>
              <c:strCache>
                <c:ptCount val="1"/>
                <c:pt idx="0">
                  <c:v>Diesel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Sheet2!$B$108:$B$133</c:f>
              <c:numCache>
                <c:formatCode>General</c:formatCode>
                <c:ptCount val="25"/>
                <c:pt idx="0">
                  <c:v>399984</c:v>
                </c:pt>
                <c:pt idx="5">
                  <c:v>3390</c:v>
                </c:pt>
                <c:pt idx="6">
                  <c:v>1495</c:v>
                </c:pt>
                <c:pt idx="7">
                  <c:v>3376</c:v>
                </c:pt>
                <c:pt idx="8">
                  <c:v>460069</c:v>
                </c:pt>
                <c:pt idx="9">
                  <c:v>4010910</c:v>
                </c:pt>
                <c:pt idx="10">
                  <c:v>42510</c:v>
                </c:pt>
                <c:pt idx="11">
                  <c:v>2296338</c:v>
                </c:pt>
                <c:pt idx="12">
                  <c:v>1046073</c:v>
                </c:pt>
                <c:pt idx="13">
                  <c:v>11691407</c:v>
                </c:pt>
                <c:pt idx="14">
                  <c:v>31809578</c:v>
                </c:pt>
                <c:pt idx="15">
                  <c:v>47440818</c:v>
                </c:pt>
                <c:pt idx="16">
                  <c:v>46435330</c:v>
                </c:pt>
                <c:pt idx="17">
                  <c:v>309098024</c:v>
                </c:pt>
                <c:pt idx="18">
                  <c:v>705830233</c:v>
                </c:pt>
                <c:pt idx="19">
                  <c:v>1348122383</c:v>
                </c:pt>
                <c:pt idx="20">
                  <c:v>1939011742</c:v>
                </c:pt>
                <c:pt idx="21">
                  <c:v>1924333678</c:v>
                </c:pt>
                <c:pt idx="22">
                  <c:v>671924561</c:v>
                </c:pt>
                <c:pt idx="23">
                  <c:v>682040337</c:v>
                </c:pt>
                <c:pt idx="24">
                  <c:v>72812805</c:v>
                </c:pt>
              </c:numCache>
            </c:numRef>
          </c:val>
          <c:extLst>
            <c:ext xmlns:c16="http://schemas.microsoft.com/office/drawing/2014/chart" uri="{C3380CC4-5D6E-409C-BE32-E72D297353CC}">
              <c16:uniqueId val="{00000032-1A43-4586-B586-85BF9E8F22A3}"/>
            </c:ext>
          </c:extLst>
        </c:ser>
        <c:ser>
          <c:idx val="1"/>
          <c:order val="1"/>
          <c:tx>
            <c:strRef>
              <c:f>Sheet2!$C$106:$C$107</c:f>
              <c:strCache>
                <c:ptCount val="1"/>
                <c:pt idx="0">
                  <c:v>Hybrid</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4-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6-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8-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A-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C-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E-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8-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A-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C-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E-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0-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8-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A-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C-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E-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0-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2-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4-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Sheet2!$C$108:$C$133</c:f>
              <c:numCache>
                <c:formatCode>General</c:formatCode>
                <c:ptCount val="25"/>
                <c:pt idx="17">
                  <c:v>3300063</c:v>
                </c:pt>
                <c:pt idx="18">
                  <c:v>5002560</c:v>
                </c:pt>
                <c:pt idx="19">
                  <c:v>18782589</c:v>
                </c:pt>
                <c:pt idx="20">
                  <c:v>112735061</c:v>
                </c:pt>
                <c:pt idx="21">
                  <c:v>41316923</c:v>
                </c:pt>
                <c:pt idx="22">
                  <c:v>7726320</c:v>
                </c:pt>
                <c:pt idx="23">
                  <c:v>3463441</c:v>
                </c:pt>
                <c:pt idx="24">
                  <c:v>297911</c:v>
                </c:pt>
              </c:numCache>
            </c:numRef>
          </c:val>
          <c:extLst>
            <c:ext xmlns:c16="http://schemas.microsoft.com/office/drawing/2014/chart" uri="{C3380CC4-5D6E-409C-BE32-E72D297353CC}">
              <c16:uniqueId val="{00000065-1A43-4586-B586-85BF9E8F22A3}"/>
            </c:ext>
          </c:extLst>
        </c:ser>
        <c:ser>
          <c:idx val="2"/>
          <c:order val="2"/>
          <c:tx>
            <c:strRef>
              <c:f>Sheet2!$D$106:$D$107</c:f>
              <c:strCache>
                <c:ptCount val="1"/>
                <c:pt idx="0">
                  <c:v>Other</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7-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9-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B-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D-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F-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1-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3-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5-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7-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9-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B-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D-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F-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1-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3-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5-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7-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9-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B-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D-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F-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1-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3-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5-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7-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Sheet2!$D$108:$D$133</c:f>
              <c:numCache>
                <c:formatCode>General</c:formatCode>
                <c:ptCount val="25"/>
                <c:pt idx="19">
                  <c:v>9675000</c:v>
                </c:pt>
                <c:pt idx="20">
                  <c:v>78390</c:v>
                </c:pt>
                <c:pt idx="21">
                  <c:v>11612000</c:v>
                </c:pt>
                <c:pt idx="24">
                  <c:v>40999</c:v>
                </c:pt>
              </c:numCache>
            </c:numRef>
          </c:val>
          <c:extLst>
            <c:ext xmlns:c16="http://schemas.microsoft.com/office/drawing/2014/chart" uri="{C3380CC4-5D6E-409C-BE32-E72D297353CC}">
              <c16:uniqueId val="{00000098-1A43-4586-B586-85BF9E8F22A3}"/>
            </c:ext>
          </c:extLst>
        </c:ser>
        <c:ser>
          <c:idx val="3"/>
          <c:order val="3"/>
          <c:tx>
            <c:strRef>
              <c:f>Sheet2!$E$106:$E$107</c:f>
              <c:strCache>
                <c:ptCount val="1"/>
                <c:pt idx="0">
                  <c:v>Petrol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A-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C-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E-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0-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2-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4-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6-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8-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A-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C-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E-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0-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2-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4-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6-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8-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A-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C-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E-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0-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2-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4-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6-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8-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A-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Sheet2!$E$108:$E$133</c:f>
              <c:numCache>
                <c:formatCode>General</c:formatCode>
                <c:ptCount val="25"/>
                <c:pt idx="1">
                  <c:v>5067465</c:v>
                </c:pt>
                <c:pt idx="2">
                  <c:v>3157750</c:v>
                </c:pt>
                <c:pt idx="3">
                  <c:v>647460</c:v>
                </c:pt>
                <c:pt idx="4">
                  <c:v>291470</c:v>
                </c:pt>
                <c:pt idx="5">
                  <c:v>999081</c:v>
                </c:pt>
                <c:pt idx="6">
                  <c:v>6010867</c:v>
                </c:pt>
                <c:pt idx="7">
                  <c:v>3930055</c:v>
                </c:pt>
                <c:pt idx="8">
                  <c:v>164625</c:v>
                </c:pt>
                <c:pt idx="9">
                  <c:v>1098555</c:v>
                </c:pt>
                <c:pt idx="10">
                  <c:v>403810</c:v>
                </c:pt>
                <c:pt idx="11">
                  <c:v>4865715</c:v>
                </c:pt>
                <c:pt idx="12">
                  <c:v>17001165</c:v>
                </c:pt>
                <c:pt idx="13">
                  <c:v>2211175</c:v>
                </c:pt>
                <c:pt idx="14">
                  <c:v>32473955</c:v>
                </c:pt>
                <c:pt idx="15">
                  <c:v>9399120</c:v>
                </c:pt>
                <c:pt idx="16">
                  <c:v>19389506</c:v>
                </c:pt>
                <c:pt idx="17">
                  <c:v>104844778</c:v>
                </c:pt>
                <c:pt idx="18">
                  <c:v>101031403</c:v>
                </c:pt>
                <c:pt idx="19">
                  <c:v>176299151</c:v>
                </c:pt>
                <c:pt idx="20">
                  <c:v>240848847</c:v>
                </c:pt>
                <c:pt idx="21">
                  <c:v>463366547</c:v>
                </c:pt>
                <c:pt idx="22">
                  <c:v>349875595</c:v>
                </c:pt>
                <c:pt idx="23">
                  <c:v>523503776</c:v>
                </c:pt>
                <c:pt idx="24">
                  <c:v>102910946</c:v>
                </c:pt>
              </c:numCache>
            </c:numRef>
          </c:val>
          <c:extLst>
            <c:ext xmlns:c16="http://schemas.microsoft.com/office/drawing/2014/chart" uri="{C3380CC4-5D6E-409C-BE32-E72D297353CC}">
              <c16:uniqueId val="{000000CB-1A43-4586-B586-85BF9E8F22A3}"/>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project.xlsx]Sheet2!PivotTable4</c:name>
    <c:fmtId val="29"/>
  </c:pivotSource>
  <c:chart>
    <c:title>
      <c:layout>
        <c:manualLayout>
          <c:xMode val="edge"/>
          <c:yMode val="edge"/>
          <c:x val="0.46388024702823177"/>
          <c:y val="0.1286089238845144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pivotFmt>
      <c:pivotFmt>
        <c:idx val="27"/>
      </c:pivotFmt>
      <c:pivotFmt>
        <c:idx val="28"/>
      </c:pivotFmt>
      <c:pivotFmt>
        <c:idx val="29"/>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pivotFmt>
      <c:pivotFmt>
        <c:idx val="32"/>
      </c:pivotFmt>
      <c:pivotFmt>
        <c:idx val="33"/>
      </c:pivotFmt>
      <c:pivotFmt>
        <c:idx val="34"/>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pivotFmt>
      <c:pivotFmt>
        <c:idx val="37"/>
      </c:pivotFmt>
      <c:pivotFmt>
        <c:idx val="38"/>
      </c:pivotFmt>
      <c:pivotFmt>
        <c:idx val="39"/>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pivotFmt>
      <c:pivotFmt>
        <c:idx val="42"/>
      </c:pivotFmt>
      <c:pivotFmt>
        <c:idx val="43"/>
      </c:pivotFmt>
      <c:pivotFmt>
        <c:idx val="44"/>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pivotFmt>
      <c:pivotFmt>
        <c:idx val="47"/>
      </c:pivotFmt>
      <c:pivotFmt>
        <c:idx val="48"/>
      </c:pivotFmt>
      <c:pivotFmt>
        <c:idx val="49"/>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pivotFmt>
      <c:pivotFmt>
        <c:idx val="52"/>
      </c:pivotFmt>
      <c:pivotFmt>
        <c:idx val="53"/>
      </c:pivotFmt>
      <c:pivotFmt>
        <c:idx val="54"/>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pivotFmt>
      <c:pivotFmt>
        <c:idx val="57"/>
      </c:pivotFmt>
      <c:pivotFmt>
        <c:idx val="58"/>
      </c:pivotFmt>
      <c:pivotFmt>
        <c:idx val="59"/>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pivotFmt>
      <c:pivotFmt>
        <c:idx val="62"/>
      </c:pivotFmt>
      <c:pivotFmt>
        <c:idx val="63"/>
      </c:pivotFmt>
      <c:pivotFmt>
        <c:idx val="64"/>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pivotFmt>
      <c:pivotFmt>
        <c:idx val="67"/>
      </c:pivotFmt>
      <c:pivotFmt>
        <c:idx val="68"/>
      </c:pivotFmt>
      <c:pivotFmt>
        <c:idx val="69"/>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pivotFmt>
      <c:pivotFmt>
        <c:idx val="72"/>
      </c:pivotFmt>
      <c:pivotFmt>
        <c:idx val="73"/>
      </c:pivotFmt>
      <c:pivotFmt>
        <c:idx val="74"/>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pivotFmt>
      <c:pivotFmt>
        <c:idx val="77"/>
      </c:pivotFmt>
      <c:pivotFmt>
        <c:idx val="78"/>
      </c:pivotFmt>
      <c:pivotFmt>
        <c:idx val="79"/>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pivotFmt>
      <c:pivotFmt>
        <c:idx val="82"/>
      </c:pivotFmt>
      <c:pivotFmt>
        <c:idx val="83"/>
      </c:pivotFmt>
      <c:pivotFmt>
        <c:idx val="84"/>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pivotFmt>
      <c:pivotFmt>
        <c:idx val="87"/>
      </c:pivotFmt>
      <c:pivotFmt>
        <c:idx val="88"/>
      </c:pivotFmt>
      <c:pivotFmt>
        <c:idx val="89"/>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pivotFmt>
      <c:pivotFmt>
        <c:idx val="92"/>
      </c:pivotFmt>
      <c:pivotFmt>
        <c:idx val="93"/>
      </c:pivotFmt>
      <c:pivotFmt>
        <c:idx val="94"/>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pivotFmt>
      <c:pivotFmt>
        <c:idx val="97"/>
      </c:pivotFmt>
      <c:pivotFmt>
        <c:idx val="98"/>
      </c:pivotFmt>
      <c:pivotFmt>
        <c:idx val="99"/>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pivotFmt>
      <c:pivotFmt>
        <c:idx val="102"/>
      </c:pivotFmt>
      <c:pivotFmt>
        <c:idx val="103"/>
      </c:pivotFmt>
      <c:pivotFmt>
        <c:idx val="104"/>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pivotFmt>
      <c:pivotFmt>
        <c:idx val="107"/>
      </c:pivotFmt>
      <c:pivotFmt>
        <c:idx val="108"/>
      </c:pivotFmt>
      <c:pivotFmt>
        <c:idx val="109"/>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pivotFmt>
      <c:pivotFmt>
        <c:idx val="112"/>
      </c:pivotFmt>
      <c:pivotFmt>
        <c:idx val="113"/>
      </c:pivotFmt>
      <c:pivotFmt>
        <c:idx val="114"/>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pivotFmt>
      <c:pivotFmt>
        <c:idx val="117"/>
      </c:pivotFmt>
      <c:pivotFmt>
        <c:idx val="118"/>
      </c:pivotFmt>
      <c:pivotFmt>
        <c:idx val="119"/>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pivotFmt>
      <c:pivotFmt>
        <c:idx val="122"/>
      </c:pivotFmt>
      <c:pivotFmt>
        <c:idx val="123"/>
      </c:pivotFmt>
      <c:pivotFmt>
        <c:idx val="124"/>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pivotFmt>
      <c:pivotFmt>
        <c:idx val="127"/>
      </c:pivotFmt>
      <c:pivotFmt>
        <c:idx val="128"/>
      </c:pivotFmt>
      <c:pivotFmt>
        <c:idx val="129"/>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pivotFmt>
      <c:pivotFmt>
        <c:idx val="132"/>
      </c:pivotFmt>
      <c:pivotFmt>
        <c:idx val="133"/>
      </c:pivotFmt>
      <c:pivotFmt>
        <c:idx val="134"/>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pivotFmt>
      <c:pivotFmt>
        <c:idx val="137"/>
      </c:pivotFmt>
      <c:pivotFmt>
        <c:idx val="138"/>
      </c:pivotFmt>
      <c:pivotFmt>
        <c:idx val="139"/>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pivotFmt>
      <c:pivotFmt>
        <c:idx val="142"/>
      </c:pivotFmt>
      <c:pivotFmt>
        <c:idx val="143"/>
      </c:pivotFmt>
      <c:pivotFmt>
        <c:idx val="144"/>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pivotFmt>
      <c:pivotFmt>
        <c:idx val="147"/>
      </c:pivotFmt>
      <c:pivotFmt>
        <c:idx val="148"/>
      </c:pivotFmt>
      <c:pivotFmt>
        <c:idx val="149"/>
      </c:pivotFmt>
      <c:pivotFmt>
        <c:idx val="1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1"/>
        <c:spPr>
          <a:solidFill>
            <a:schemeClr val="accent1"/>
          </a:solidFill>
          <a:ln>
            <a:noFill/>
          </a:ln>
          <a:effectLst>
            <a:outerShdw blurRad="254000" sx="102000" sy="102000" algn="ctr" rotWithShape="0">
              <a:prstClr val="black">
                <a:alpha val="20000"/>
              </a:prstClr>
            </a:outerShdw>
          </a:effectLst>
          <a:sp3d/>
        </c:spPr>
      </c:pivotFmt>
      <c:pivotFmt>
        <c:idx val="152"/>
        <c:spPr>
          <a:solidFill>
            <a:schemeClr val="accent2"/>
          </a:solidFill>
          <a:ln>
            <a:noFill/>
          </a:ln>
          <a:effectLst>
            <a:outerShdw blurRad="254000" sx="102000" sy="102000" algn="ctr" rotWithShape="0">
              <a:prstClr val="black">
                <a:alpha val="20000"/>
              </a:prstClr>
            </a:outerShdw>
          </a:effectLst>
          <a:sp3d/>
        </c:spPr>
      </c:pivotFmt>
      <c:pivotFmt>
        <c:idx val="153"/>
        <c:spPr>
          <a:solidFill>
            <a:schemeClr val="accent3"/>
          </a:solidFill>
          <a:ln>
            <a:noFill/>
          </a:ln>
          <a:effectLst>
            <a:outerShdw blurRad="254000" sx="102000" sy="102000" algn="ctr" rotWithShape="0">
              <a:prstClr val="black">
                <a:alpha val="20000"/>
              </a:prstClr>
            </a:outerShdw>
          </a:effectLst>
          <a:sp3d/>
        </c:spPr>
      </c:pivotFmt>
      <c:pivotFmt>
        <c:idx val="154"/>
        <c:spPr>
          <a:solidFill>
            <a:schemeClr val="accent4"/>
          </a:solidFill>
          <a:ln>
            <a:noFill/>
          </a:ln>
          <a:effectLst>
            <a:outerShdw blurRad="254000" sx="102000" sy="102000" algn="ctr" rotWithShape="0">
              <a:prstClr val="black">
                <a:alpha val="20000"/>
              </a:prstClr>
            </a:outerShdw>
          </a:effectLst>
          <a:sp3d/>
        </c:spPr>
      </c:pivotFmt>
      <c:pivotFmt>
        <c:idx val="1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6"/>
        <c:spPr>
          <a:solidFill>
            <a:schemeClr val="accent1"/>
          </a:solidFill>
          <a:ln>
            <a:noFill/>
          </a:ln>
          <a:effectLst>
            <a:outerShdw blurRad="254000" sx="102000" sy="102000" algn="ctr" rotWithShape="0">
              <a:prstClr val="black">
                <a:alpha val="20000"/>
              </a:prstClr>
            </a:outerShdw>
          </a:effectLst>
          <a:sp3d/>
        </c:spPr>
      </c:pivotFmt>
      <c:pivotFmt>
        <c:idx val="157"/>
        <c:spPr>
          <a:solidFill>
            <a:schemeClr val="accent2"/>
          </a:solidFill>
          <a:ln>
            <a:noFill/>
          </a:ln>
          <a:effectLst>
            <a:outerShdw blurRad="254000" sx="102000" sy="102000" algn="ctr" rotWithShape="0">
              <a:prstClr val="black">
                <a:alpha val="20000"/>
              </a:prstClr>
            </a:outerShdw>
          </a:effectLst>
          <a:sp3d/>
        </c:spPr>
      </c:pivotFmt>
      <c:pivotFmt>
        <c:idx val="158"/>
        <c:spPr>
          <a:solidFill>
            <a:schemeClr val="accent3"/>
          </a:solidFill>
          <a:ln>
            <a:noFill/>
          </a:ln>
          <a:effectLst>
            <a:outerShdw blurRad="254000" sx="102000" sy="102000" algn="ctr" rotWithShape="0">
              <a:prstClr val="black">
                <a:alpha val="20000"/>
              </a:prstClr>
            </a:outerShdw>
          </a:effectLst>
          <a:sp3d/>
        </c:spPr>
      </c:pivotFmt>
      <c:pivotFmt>
        <c:idx val="159"/>
        <c:spPr>
          <a:solidFill>
            <a:schemeClr val="accent4"/>
          </a:solidFill>
          <a:ln>
            <a:noFill/>
          </a:ln>
          <a:effectLst>
            <a:outerShdw blurRad="254000" sx="102000" sy="102000" algn="ctr" rotWithShape="0">
              <a:prstClr val="black">
                <a:alpha val="20000"/>
              </a:prstClr>
            </a:outerShdw>
          </a:effectLst>
          <a:sp3d/>
        </c:spPr>
      </c:pivotFmt>
      <c:pivotFmt>
        <c:idx val="1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61"/>
        <c:spPr>
          <a:solidFill>
            <a:schemeClr val="accent1"/>
          </a:solidFill>
          <a:ln>
            <a:noFill/>
          </a:ln>
          <a:effectLst>
            <a:outerShdw blurRad="254000" sx="102000" sy="102000" algn="ctr" rotWithShape="0">
              <a:prstClr val="black">
                <a:alpha val="20000"/>
              </a:prstClr>
            </a:outerShdw>
          </a:effectLst>
          <a:sp3d/>
        </c:spPr>
      </c:pivotFmt>
      <c:pivotFmt>
        <c:idx val="162"/>
        <c:spPr>
          <a:solidFill>
            <a:schemeClr val="accent2"/>
          </a:solidFill>
          <a:ln>
            <a:noFill/>
          </a:ln>
          <a:effectLst>
            <a:outerShdw blurRad="254000" sx="102000" sy="102000" algn="ctr" rotWithShape="0">
              <a:prstClr val="black">
                <a:alpha val="20000"/>
              </a:prstClr>
            </a:outerShdw>
          </a:effectLst>
          <a:sp3d/>
        </c:spPr>
      </c:pivotFmt>
      <c:pivotFmt>
        <c:idx val="163"/>
        <c:spPr>
          <a:solidFill>
            <a:schemeClr val="accent3"/>
          </a:solidFill>
          <a:ln>
            <a:noFill/>
          </a:ln>
          <a:effectLst>
            <a:outerShdw blurRad="254000" sx="102000" sy="102000" algn="ctr" rotWithShape="0">
              <a:prstClr val="black">
                <a:alpha val="20000"/>
              </a:prstClr>
            </a:outerShdw>
          </a:effectLst>
          <a:sp3d/>
        </c:spPr>
      </c:pivotFmt>
      <c:pivotFmt>
        <c:idx val="164"/>
        <c:spPr>
          <a:solidFill>
            <a:schemeClr val="accent4"/>
          </a:solidFill>
          <a:ln>
            <a:noFill/>
          </a:ln>
          <a:effectLst>
            <a:outerShdw blurRad="254000" sx="102000" sy="102000" algn="ctr" rotWithShape="0">
              <a:prstClr val="black">
                <a:alpha val="20000"/>
              </a:prstClr>
            </a:outerShdw>
          </a:effectLst>
          <a:sp3d/>
        </c:spPr>
      </c:pivotFmt>
      <c:pivotFmt>
        <c:idx val="1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66"/>
        <c:spPr>
          <a:solidFill>
            <a:schemeClr val="accent1"/>
          </a:solidFill>
          <a:ln>
            <a:noFill/>
          </a:ln>
          <a:effectLst>
            <a:outerShdw blurRad="254000" sx="102000" sy="102000" algn="ctr" rotWithShape="0">
              <a:prstClr val="black">
                <a:alpha val="20000"/>
              </a:prstClr>
            </a:outerShdw>
          </a:effectLst>
          <a:sp3d/>
        </c:spPr>
      </c:pivotFmt>
      <c:pivotFmt>
        <c:idx val="167"/>
        <c:spPr>
          <a:solidFill>
            <a:schemeClr val="accent2"/>
          </a:solidFill>
          <a:ln>
            <a:noFill/>
          </a:ln>
          <a:effectLst>
            <a:outerShdw blurRad="254000" sx="102000" sy="102000" algn="ctr" rotWithShape="0">
              <a:prstClr val="black">
                <a:alpha val="20000"/>
              </a:prstClr>
            </a:outerShdw>
          </a:effectLst>
          <a:sp3d/>
        </c:spPr>
      </c:pivotFmt>
      <c:pivotFmt>
        <c:idx val="168"/>
        <c:spPr>
          <a:solidFill>
            <a:schemeClr val="accent3"/>
          </a:solidFill>
          <a:ln>
            <a:noFill/>
          </a:ln>
          <a:effectLst>
            <a:outerShdw blurRad="254000" sx="102000" sy="102000" algn="ctr" rotWithShape="0">
              <a:prstClr val="black">
                <a:alpha val="20000"/>
              </a:prstClr>
            </a:outerShdw>
          </a:effectLst>
          <a:sp3d/>
        </c:spPr>
      </c:pivotFmt>
      <c:pivotFmt>
        <c:idx val="169"/>
        <c:spPr>
          <a:solidFill>
            <a:schemeClr val="accent4"/>
          </a:solidFill>
          <a:ln>
            <a:noFill/>
          </a:ln>
          <a:effectLst>
            <a:outerShdw blurRad="254000" sx="102000" sy="102000" algn="ctr" rotWithShape="0">
              <a:prstClr val="black">
                <a:alpha val="20000"/>
              </a:prstClr>
            </a:outerShdw>
          </a:effectLst>
          <a:sp3d/>
        </c:spPr>
      </c:pivotFmt>
      <c:pivotFmt>
        <c:idx val="1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1"/>
        <c:spPr>
          <a:solidFill>
            <a:schemeClr val="accent1"/>
          </a:solidFill>
          <a:ln>
            <a:noFill/>
          </a:ln>
          <a:effectLst>
            <a:outerShdw blurRad="254000" sx="102000" sy="102000" algn="ctr" rotWithShape="0">
              <a:prstClr val="black">
                <a:alpha val="20000"/>
              </a:prstClr>
            </a:outerShdw>
          </a:effectLst>
          <a:sp3d/>
        </c:spPr>
      </c:pivotFmt>
      <c:pivotFmt>
        <c:idx val="172"/>
        <c:spPr>
          <a:solidFill>
            <a:schemeClr val="accent2"/>
          </a:solidFill>
          <a:ln>
            <a:noFill/>
          </a:ln>
          <a:effectLst>
            <a:outerShdw blurRad="254000" sx="102000" sy="102000" algn="ctr" rotWithShape="0">
              <a:prstClr val="black">
                <a:alpha val="20000"/>
              </a:prstClr>
            </a:outerShdw>
          </a:effectLst>
          <a:sp3d/>
        </c:spPr>
      </c:pivotFmt>
      <c:pivotFmt>
        <c:idx val="173"/>
        <c:spPr>
          <a:solidFill>
            <a:schemeClr val="accent3"/>
          </a:solidFill>
          <a:ln>
            <a:noFill/>
          </a:ln>
          <a:effectLst>
            <a:outerShdw blurRad="254000" sx="102000" sy="102000" algn="ctr" rotWithShape="0">
              <a:prstClr val="black">
                <a:alpha val="20000"/>
              </a:prstClr>
            </a:outerShdw>
          </a:effectLst>
          <a:sp3d/>
        </c:spPr>
      </c:pivotFmt>
      <c:pivotFmt>
        <c:idx val="174"/>
        <c:spPr>
          <a:solidFill>
            <a:schemeClr val="accent4"/>
          </a:solidFill>
          <a:ln>
            <a:noFill/>
          </a:ln>
          <a:effectLst>
            <a:outerShdw blurRad="254000" sx="102000" sy="102000" algn="ctr" rotWithShape="0">
              <a:prstClr val="black">
                <a:alpha val="20000"/>
              </a:prstClr>
            </a:outerShdw>
          </a:effectLst>
          <a:sp3d/>
        </c:spPr>
      </c:pivotFmt>
      <c:pivotFmt>
        <c:idx val="1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6"/>
        <c:spPr>
          <a:solidFill>
            <a:schemeClr val="accent1"/>
          </a:solidFill>
          <a:ln>
            <a:noFill/>
          </a:ln>
          <a:effectLst>
            <a:outerShdw blurRad="254000" sx="102000" sy="102000" algn="ctr" rotWithShape="0">
              <a:prstClr val="black">
                <a:alpha val="20000"/>
              </a:prstClr>
            </a:outerShdw>
          </a:effectLst>
          <a:sp3d/>
        </c:spPr>
      </c:pivotFmt>
      <c:pivotFmt>
        <c:idx val="177"/>
        <c:spPr>
          <a:solidFill>
            <a:schemeClr val="accent2"/>
          </a:solidFill>
          <a:ln>
            <a:noFill/>
          </a:ln>
          <a:effectLst>
            <a:outerShdw blurRad="254000" sx="102000" sy="102000" algn="ctr" rotWithShape="0">
              <a:prstClr val="black">
                <a:alpha val="20000"/>
              </a:prstClr>
            </a:outerShdw>
          </a:effectLst>
          <a:sp3d/>
        </c:spPr>
      </c:pivotFmt>
      <c:pivotFmt>
        <c:idx val="178"/>
        <c:spPr>
          <a:solidFill>
            <a:schemeClr val="accent3"/>
          </a:solidFill>
          <a:ln>
            <a:noFill/>
          </a:ln>
          <a:effectLst>
            <a:outerShdw blurRad="254000" sx="102000" sy="102000" algn="ctr" rotWithShape="0">
              <a:prstClr val="black">
                <a:alpha val="20000"/>
              </a:prstClr>
            </a:outerShdw>
          </a:effectLst>
          <a:sp3d/>
        </c:spPr>
      </c:pivotFmt>
      <c:pivotFmt>
        <c:idx val="179"/>
        <c:spPr>
          <a:solidFill>
            <a:schemeClr val="accent4"/>
          </a:solidFill>
          <a:ln>
            <a:noFill/>
          </a:ln>
          <a:effectLst>
            <a:outerShdw blurRad="254000" sx="102000" sy="102000" algn="ctr" rotWithShape="0">
              <a:prstClr val="black">
                <a:alpha val="20000"/>
              </a:prstClr>
            </a:outerShdw>
          </a:effectLst>
          <a:sp3d/>
        </c:spPr>
      </c:pivotFmt>
      <c:pivotFmt>
        <c:idx val="1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81"/>
        <c:spPr>
          <a:solidFill>
            <a:schemeClr val="accent1"/>
          </a:solidFill>
          <a:ln>
            <a:noFill/>
          </a:ln>
          <a:effectLst>
            <a:outerShdw blurRad="254000" sx="102000" sy="102000" algn="ctr" rotWithShape="0">
              <a:prstClr val="black">
                <a:alpha val="20000"/>
              </a:prstClr>
            </a:outerShdw>
          </a:effectLst>
          <a:sp3d/>
        </c:spPr>
      </c:pivotFmt>
      <c:pivotFmt>
        <c:idx val="182"/>
        <c:spPr>
          <a:solidFill>
            <a:schemeClr val="accent2"/>
          </a:solidFill>
          <a:ln>
            <a:noFill/>
          </a:ln>
          <a:effectLst>
            <a:outerShdw blurRad="254000" sx="102000" sy="102000" algn="ctr" rotWithShape="0">
              <a:prstClr val="black">
                <a:alpha val="20000"/>
              </a:prstClr>
            </a:outerShdw>
          </a:effectLst>
          <a:sp3d/>
        </c:spPr>
      </c:pivotFmt>
      <c:pivotFmt>
        <c:idx val="183"/>
        <c:spPr>
          <a:solidFill>
            <a:schemeClr val="accent3"/>
          </a:solidFill>
          <a:ln>
            <a:noFill/>
          </a:ln>
          <a:effectLst>
            <a:outerShdw blurRad="254000" sx="102000" sy="102000" algn="ctr" rotWithShape="0">
              <a:prstClr val="black">
                <a:alpha val="20000"/>
              </a:prstClr>
            </a:outerShdw>
          </a:effectLst>
          <a:sp3d/>
        </c:spPr>
      </c:pivotFmt>
      <c:pivotFmt>
        <c:idx val="184"/>
        <c:spPr>
          <a:solidFill>
            <a:schemeClr val="accent4"/>
          </a:solidFill>
          <a:ln>
            <a:noFill/>
          </a:ln>
          <a:effectLst>
            <a:outerShdw blurRad="254000" sx="102000" sy="102000" algn="ctr" rotWithShape="0">
              <a:prstClr val="black">
                <a:alpha val="20000"/>
              </a:prstClr>
            </a:outerShdw>
          </a:effectLst>
          <a:sp3d/>
        </c:spPr>
      </c:pivotFmt>
      <c:pivotFmt>
        <c:idx val="1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86"/>
        <c:spPr>
          <a:solidFill>
            <a:schemeClr val="accent1"/>
          </a:solidFill>
          <a:ln>
            <a:noFill/>
          </a:ln>
          <a:effectLst>
            <a:outerShdw blurRad="254000" sx="102000" sy="102000" algn="ctr" rotWithShape="0">
              <a:prstClr val="black">
                <a:alpha val="20000"/>
              </a:prstClr>
            </a:outerShdw>
          </a:effectLst>
          <a:sp3d/>
        </c:spPr>
      </c:pivotFmt>
      <c:pivotFmt>
        <c:idx val="187"/>
        <c:spPr>
          <a:solidFill>
            <a:schemeClr val="accent2"/>
          </a:solidFill>
          <a:ln>
            <a:noFill/>
          </a:ln>
          <a:effectLst>
            <a:outerShdw blurRad="254000" sx="102000" sy="102000" algn="ctr" rotWithShape="0">
              <a:prstClr val="black">
                <a:alpha val="20000"/>
              </a:prstClr>
            </a:outerShdw>
          </a:effectLst>
          <a:sp3d/>
        </c:spPr>
      </c:pivotFmt>
      <c:pivotFmt>
        <c:idx val="188"/>
        <c:spPr>
          <a:solidFill>
            <a:schemeClr val="accent3"/>
          </a:solidFill>
          <a:ln>
            <a:noFill/>
          </a:ln>
          <a:effectLst>
            <a:outerShdw blurRad="254000" sx="102000" sy="102000" algn="ctr" rotWithShape="0">
              <a:prstClr val="black">
                <a:alpha val="20000"/>
              </a:prstClr>
            </a:outerShdw>
          </a:effectLst>
          <a:sp3d/>
        </c:spPr>
      </c:pivotFmt>
      <c:pivotFmt>
        <c:idx val="189"/>
        <c:spPr>
          <a:solidFill>
            <a:schemeClr val="accent4"/>
          </a:solidFill>
          <a:ln>
            <a:noFill/>
          </a:ln>
          <a:effectLst>
            <a:outerShdw blurRad="254000" sx="102000" sy="102000" algn="ctr" rotWithShape="0">
              <a:prstClr val="black">
                <a:alpha val="20000"/>
              </a:prstClr>
            </a:outerShdw>
          </a:effectLst>
          <a:sp3d/>
        </c:spPr>
      </c:pivotFmt>
      <c:pivotFmt>
        <c:idx val="1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91"/>
        <c:spPr>
          <a:solidFill>
            <a:schemeClr val="accent1"/>
          </a:solidFill>
          <a:ln>
            <a:noFill/>
          </a:ln>
          <a:effectLst>
            <a:outerShdw blurRad="254000" sx="102000" sy="102000" algn="ctr" rotWithShape="0">
              <a:prstClr val="black">
                <a:alpha val="20000"/>
              </a:prstClr>
            </a:outerShdw>
          </a:effectLst>
          <a:sp3d/>
        </c:spPr>
      </c:pivotFmt>
      <c:pivotFmt>
        <c:idx val="192"/>
        <c:spPr>
          <a:solidFill>
            <a:schemeClr val="accent2"/>
          </a:solidFill>
          <a:ln>
            <a:noFill/>
          </a:ln>
          <a:effectLst>
            <a:outerShdw blurRad="254000" sx="102000" sy="102000" algn="ctr" rotWithShape="0">
              <a:prstClr val="black">
                <a:alpha val="20000"/>
              </a:prstClr>
            </a:outerShdw>
          </a:effectLst>
          <a:sp3d/>
        </c:spPr>
      </c:pivotFmt>
      <c:pivotFmt>
        <c:idx val="193"/>
        <c:spPr>
          <a:solidFill>
            <a:schemeClr val="accent3"/>
          </a:solidFill>
          <a:ln>
            <a:noFill/>
          </a:ln>
          <a:effectLst>
            <a:outerShdw blurRad="254000" sx="102000" sy="102000" algn="ctr" rotWithShape="0">
              <a:prstClr val="black">
                <a:alpha val="20000"/>
              </a:prstClr>
            </a:outerShdw>
          </a:effectLst>
          <a:sp3d/>
        </c:spPr>
      </c:pivotFmt>
      <c:pivotFmt>
        <c:idx val="194"/>
        <c:spPr>
          <a:solidFill>
            <a:schemeClr val="accent4"/>
          </a:solidFill>
          <a:ln>
            <a:noFill/>
          </a:ln>
          <a:effectLst>
            <a:outerShdw blurRad="254000" sx="102000" sy="102000" algn="ctr" rotWithShape="0">
              <a:prstClr val="black">
                <a:alpha val="20000"/>
              </a:prstClr>
            </a:outerShdw>
          </a:effectLst>
          <a:sp3d/>
        </c:spPr>
      </c:pivotFmt>
      <c:pivotFmt>
        <c:idx val="1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96"/>
        <c:spPr>
          <a:solidFill>
            <a:schemeClr val="accent1"/>
          </a:solidFill>
          <a:ln>
            <a:noFill/>
          </a:ln>
          <a:effectLst>
            <a:outerShdw blurRad="254000" sx="102000" sy="102000" algn="ctr" rotWithShape="0">
              <a:prstClr val="black">
                <a:alpha val="20000"/>
              </a:prstClr>
            </a:outerShdw>
          </a:effectLst>
          <a:sp3d/>
        </c:spPr>
      </c:pivotFmt>
      <c:pivotFmt>
        <c:idx val="197"/>
        <c:spPr>
          <a:solidFill>
            <a:schemeClr val="accent2"/>
          </a:solidFill>
          <a:ln>
            <a:noFill/>
          </a:ln>
          <a:effectLst>
            <a:outerShdw blurRad="254000" sx="102000" sy="102000" algn="ctr" rotWithShape="0">
              <a:prstClr val="black">
                <a:alpha val="20000"/>
              </a:prstClr>
            </a:outerShdw>
          </a:effectLst>
          <a:sp3d/>
        </c:spPr>
      </c:pivotFmt>
      <c:pivotFmt>
        <c:idx val="198"/>
        <c:spPr>
          <a:solidFill>
            <a:schemeClr val="accent3"/>
          </a:solidFill>
          <a:ln>
            <a:noFill/>
          </a:ln>
          <a:effectLst>
            <a:outerShdw blurRad="254000" sx="102000" sy="102000" algn="ctr" rotWithShape="0">
              <a:prstClr val="black">
                <a:alpha val="20000"/>
              </a:prstClr>
            </a:outerShdw>
          </a:effectLst>
          <a:sp3d/>
        </c:spPr>
      </c:pivotFmt>
      <c:pivotFmt>
        <c:idx val="199"/>
        <c:spPr>
          <a:solidFill>
            <a:schemeClr val="accent4"/>
          </a:solidFill>
          <a:ln>
            <a:noFill/>
          </a:ln>
          <a:effectLst>
            <a:outerShdw blurRad="254000" sx="102000" sy="102000" algn="ctr" rotWithShape="0">
              <a:prstClr val="black">
                <a:alpha val="20000"/>
              </a:prstClr>
            </a:outerShdw>
          </a:effectLst>
          <a:sp3d/>
        </c:spPr>
      </c:pivotFmt>
      <c:pivotFmt>
        <c:idx val="2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01"/>
        <c:spPr>
          <a:solidFill>
            <a:schemeClr val="accent1"/>
          </a:solidFill>
          <a:ln>
            <a:noFill/>
          </a:ln>
          <a:effectLst>
            <a:outerShdw blurRad="254000" sx="102000" sy="102000" algn="ctr" rotWithShape="0">
              <a:prstClr val="black">
                <a:alpha val="20000"/>
              </a:prstClr>
            </a:outerShdw>
          </a:effectLst>
          <a:sp3d/>
        </c:spPr>
      </c:pivotFmt>
      <c:pivotFmt>
        <c:idx val="202"/>
        <c:spPr>
          <a:solidFill>
            <a:schemeClr val="accent2"/>
          </a:solidFill>
          <a:ln>
            <a:noFill/>
          </a:ln>
          <a:effectLst>
            <a:outerShdw blurRad="254000" sx="102000" sy="102000" algn="ctr" rotWithShape="0">
              <a:prstClr val="black">
                <a:alpha val="20000"/>
              </a:prstClr>
            </a:outerShdw>
          </a:effectLst>
          <a:sp3d/>
        </c:spPr>
      </c:pivotFmt>
      <c:pivotFmt>
        <c:idx val="203"/>
        <c:spPr>
          <a:solidFill>
            <a:schemeClr val="accent3"/>
          </a:solidFill>
          <a:ln>
            <a:noFill/>
          </a:ln>
          <a:effectLst>
            <a:outerShdw blurRad="254000" sx="102000" sy="102000" algn="ctr" rotWithShape="0">
              <a:prstClr val="black">
                <a:alpha val="20000"/>
              </a:prstClr>
            </a:outerShdw>
          </a:effectLst>
          <a:sp3d/>
        </c:spPr>
      </c:pivotFmt>
      <c:pivotFmt>
        <c:idx val="204"/>
        <c:spPr>
          <a:solidFill>
            <a:schemeClr val="accent4"/>
          </a:solidFill>
          <a:ln>
            <a:noFill/>
          </a:ln>
          <a:effectLst>
            <a:outerShdw blurRad="254000" sx="102000" sy="102000" algn="ctr" rotWithShape="0">
              <a:prstClr val="black">
                <a:alpha val="20000"/>
              </a:prstClr>
            </a:outerShdw>
          </a:effectLst>
          <a:sp3d/>
        </c:spPr>
      </c:pivotFmt>
      <c:pivotFmt>
        <c:idx val="2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06"/>
        <c:spPr>
          <a:solidFill>
            <a:schemeClr val="accent1"/>
          </a:solidFill>
          <a:ln>
            <a:noFill/>
          </a:ln>
          <a:effectLst>
            <a:outerShdw blurRad="254000" sx="102000" sy="102000" algn="ctr" rotWithShape="0">
              <a:prstClr val="black">
                <a:alpha val="20000"/>
              </a:prstClr>
            </a:outerShdw>
          </a:effectLst>
          <a:sp3d/>
        </c:spPr>
      </c:pivotFmt>
      <c:pivotFmt>
        <c:idx val="207"/>
        <c:spPr>
          <a:solidFill>
            <a:schemeClr val="accent2"/>
          </a:solidFill>
          <a:ln>
            <a:noFill/>
          </a:ln>
          <a:effectLst>
            <a:outerShdw blurRad="254000" sx="102000" sy="102000" algn="ctr" rotWithShape="0">
              <a:prstClr val="black">
                <a:alpha val="20000"/>
              </a:prstClr>
            </a:outerShdw>
          </a:effectLst>
          <a:sp3d/>
        </c:spPr>
      </c:pivotFmt>
      <c:pivotFmt>
        <c:idx val="208"/>
        <c:spPr>
          <a:solidFill>
            <a:schemeClr val="accent3"/>
          </a:solidFill>
          <a:ln>
            <a:noFill/>
          </a:ln>
          <a:effectLst>
            <a:outerShdw blurRad="254000" sx="102000" sy="102000" algn="ctr" rotWithShape="0">
              <a:prstClr val="black">
                <a:alpha val="20000"/>
              </a:prstClr>
            </a:outerShdw>
          </a:effectLst>
          <a:sp3d/>
        </c:spPr>
      </c:pivotFmt>
      <c:pivotFmt>
        <c:idx val="209"/>
        <c:spPr>
          <a:solidFill>
            <a:schemeClr val="accent4"/>
          </a:solidFill>
          <a:ln>
            <a:noFill/>
          </a:ln>
          <a:effectLst>
            <a:outerShdw blurRad="254000" sx="102000" sy="102000" algn="ctr" rotWithShape="0">
              <a:prstClr val="black">
                <a:alpha val="20000"/>
              </a:prstClr>
            </a:outerShdw>
          </a:effectLst>
          <a:sp3d/>
        </c:spPr>
      </c:pivotFmt>
      <c:pivotFmt>
        <c:idx val="2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11"/>
        <c:spPr>
          <a:solidFill>
            <a:schemeClr val="accent1"/>
          </a:solidFill>
          <a:ln>
            <a:noFill/>
          </a:ln>
          <a:effectLst>
            <a:outerShdw blurRad="254000" sx="102000" sy="102000" algn="ctr" rotWithShape="0">
              <a:prstClr val="black">
                <a:alpha val="20000"/>
              </a:prstClr>
            </a:outerShdw>
          </a:effectLst>
          <a:sp3d/>
        </c:spPr>
      </c:pivotFmt>
      <c:pivotFmt>
        <c:idx val="212"/>
        <c:spPr>
          <a:solidFill>
            <a:schemeClr val="accent2"/>
          </a:solidFill>
          <a:ln>
            <a:noFill/>
          </a:ln>
          <a:effectLst>
            <a:outerShdw blurRad="254000" sx="102000" sy="102000" algn="ctr" rotWithShape="0">
              <a:prstClr val="black">
                <a:alpha val="20000"/>
              </a:prstClr>
            </a:outerShdw>
          </a:effectLst>
          <a:sp3d/>
        </c:spPr>
      </c:pivotFmt>
      <c:pivotFmt>
        <c:idx val="213"/>
        <c:spPr>
          <a:solidFill>
            <a:schemeClr val="accent3"/>
          </a:solidFill>
          <a:ln>
            <a:noFill/>
          </a:ln>
          <a:effectLst>
            <a:outerShdw blurRad="254000" sx="102000" sy="102000" algn="ctr" rotWithShape="0">
              <a:prstClr val="black">
                <a:alpha val="20000"/>
              </a:prstClr>
            </a:outerShdw>
          </a:effectLst>
          <a:sp3d/>
        </c:spPr>
      </c:pivotFmt>
      <c:pivotFmt>
        <c:idx val="214"/>
        <c:spPr>
          <a:solidFill>
            <a:schemeClr val="accent4"/>
          </a:solidFill>
          <a:ln>
            <a:noFill/>
          </a:ln>
          <a:effectLst>
            <a:outerShdw blurRad="254000" sx="102000" sy="102000" algn="ctr" rotWithShape="0">
              <a:prstClr val="black">
                <a:alpha val="20000"/>
              </a:prstClr>
            </a:outerShdw>
          </a:effectLst>
          <a:sp3d/>
        </c:spPr>
      </c:pivotFmt>
      <c:pivotFmt>
        <c:idx val="2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16"/>
        <c:spPr>
          <a:solidFill>
            <a:schemeClr val="accent1"/>
          </a:solidFill>
          <a:ln>
            <a:noFill/>
          </a:ln>
          <a:effectLst>
            <a:outerShdw blurRad="254000" sx="102000" sy="102000" algn="ctr" rotWithShape="0">
              <a:prstClr val="black">
                <a:alpha val="20000"/>
              </a:prstClr>
            </a:outerShdw>
          </a:effectLst>
          <a:sp3d/>
        </c:spPr>
      </c:pivotFmt>
      <c:pivotFmt>
        <c:idx val="217"/>
        <c:spPr>
          <a:solidFill>
            <a:schemeClr val="accent2"/>
          </a:solidFill>
          <a:ln>
            <a:noFill/>
          </a:ln>
          <a:effectLst>
            <a:outerShdw blurRad="254000" sx="102000" sy="102000" algn="ctr" rotWithShape="0">
              <a:prstClr val="black">
                <a:alpha val="20000"/>
              </a:prstClr>
            </a:outerShdw>
          </a:effectLst>
          <a:sp3d/>
        </c:spPr>
      </c:pivotFmt>
      <c:pivotFmt>
        <c:idx val="218"/>
        <c:spPr>
          <a:solidFill>
            <a:schemeClr val="accent3"/>
          </a:solidFill>
          <a:ln>
            <a:noFill/>
          </a:ln>
          <a:effectLst>
            <a:outerShdw blurRad="254000" sx="102000" sy="102000" algn="ctr" rotWithShape="0">
              <a:prstClr val="black">
                <a:alpha val="20000"/>
              </a:prstClr>
            </a:outerShdw>
          </a:effectLst>
          <a:sp3d/>
        </c:spPr>
      </c:pivotFmt>
      <c:pivotFmt>
        <c:idx val="219"/>
        <c:spPr>
          <a:solidFill>
            <a:schemeClr val="accent4"/>
          </a:solidFill>
          <a:ln>
            <a:noFill/>
          </a:ln>
          <a:effectLst>
            <a:outerShdw blurRad="254000" sx="102000" sy="102000" algn="ctr" rotWithShape="0">
              <a:prstClr val="black">
                <a:alpha val="20000"/>
              </a:prstClr>
            </a:outerShdw>
          </a:effectLst>
          <a:sp3d/>
        </c:spPr>
      </c:pivotFmt>
      <c:pivotFmt>
        <c:idx val="2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21"/>
        <c:spPr>
          <a:solidFill>
            <a:schemeClr val="accent1"/>
          </a:solidFill>
          <a:ln>
            <a:noFill/>
          </a:ln>
          <a:effectLst>
            <a:outerShdw blurRad="254000" sx="102000" sy="102000" algn="ctr" rotWithShape="0">
              <a:prstClr val="black">
                <a:alpha val="20000"/>
              </a:prstClr>
            </a:outerShdw>
          </a:effectLst>
          <a:sp3d/>
        </c:spPr>
      </c:pivotFmt>
      <c:pivotFmt>
        <c:idx val="222"/>
        <c:spPr>
          <a:solidFill>
            <a:schemeClr val="accent2"/>
          </a:solidFill>
          <a:ln>
            <a:noFill/>
          </a:ln>
          <a:effectLst>
            <a:outerShdw blurRad="254000" sx="102000" sy="102000" algn="ctr" rotWithShape="0">
              <a:prstClr val="black">
                <a:alpha val="20000"/>
              </a:prstClr>
            </a:outerShdw>
          </a:effectLst>
          <a:sp3d/>
        </c:spPr>
      </c:pivotFmt>
      <c:pivotFmt>
        <c:idx val="223"/>
        <c:spPr>
          <a:solidFill>
            <a:schemeClr val="accent3"/>
          </a:solidFill>
          <a:ln>
            <a:noFill/>
          </a:ln>
          <a:effectLst>
            <a:outerShdw blurRad="254000" sx="102000" sy="102000" algn="ctr" rotWithShape="0">
              <a:prstClr val="black">
                <a:alpha val="20000"/>
              </a:prstClr>
            </a:outerShdw>
          </a:effectLst>
          <a:sp3d/>
        </c:spPr>
      </c:pivotFmt>
      <c:pivotFmt>
        <c:idx val="224"/>
        <c:spPr>
          <a:solidFill>
            <a:schemeClr val="accent4"/>
          </a:solidFill>
          <a:ln>
            <a:noFill/>
          </a:ln>
          <a:effectLst>
            <a:outerShdw blurRad="254000" sx="102000" sy="102000" algn="ctr" rotWithShape="0">
              <a:prstClr val="black">
                <a:alpha val="20000"/>
              </a:prstClr>
            </a:outerShdw>
          </a:effectLst>
          <a:sp3d/>
        </c:spPr>
      </c:pivotFmt>
      <c:pivotFmt>
        <c:idx val="2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26"/>
        <c:spPr>
          <a:solidFill>
            <a:schemeClr val="accent1"/>
          </a:solidFill>
          <a:ln>
            <a:noFill/>
          </a:ln>
          <a:effectLst>
            <a:outerShdw blurRad="254000" sx="102000" sy="102000" algn="ctr" rotWithShape="0">
              <a:prstClr val="black">
                <a:alpha val="20000"/>
              </a:prstClr>
            </a:outerShdw>
          </a:effectLst>
          <a:sp3d/>
        </c:spPr>
      </c:pivotFmt>
      <c:pivotFmt>
        <c:idx val="227"/>
        <c:spPr>
          <a:solidFill>
            <a:schemeClr val="accent2"/>
          </a:solidFill>
          <a:ln>
            <a:noFill/>
          </a:ln>
          <a:effectLst>
            <a:outerShdw blurRad="254000" sx="102000" sy="102000" algn="ctr" rotWithShape="0">
              <a:prstClr val="black">
                <a:alpha val="20000"/>
              </a:prstClr>
            </a:outerShdw>
          </a:effectLst>
          <a:sp3d/>
        </c:spPr>
      </c:pivotFmt>
      <c:pivotFmt>
        <c:idx val="228"/>
        <c:spPr>
          <a:solidFill>
            <a:schemeClr val="accent3"/>
          </a:solidFill>
          <a:ln>
            <a:noFill/>
          </a:ln>
          <a:effectLst>
            <a:outerShdw blurRad="254000" sx="102000" sy="102000" algn="ctr" rotWithShape="0">
              <a:prstClr val="black">
                <a:alpha val="20000"/>
              </a:prstClr>
            </a:outerShdw>
          </a:effectLst>
          <a:sp3d/>
        </c:spPr>
      </c:pivotFmt>
      <c:pivotFmt>
        <c:idx val="229"/>
        <c:spPr>
          <a:solidFill>
            <a:schemeClr val="accent4"/>
          </a:solidFill>
          <a:ln>
            <a:noFill/>
          </a:ln>
          <a:effectLst>
            <a:outerShdw blurRad="254000" sx="102000" sy="102000" algn="ctr" rotWithShape="0">
              <a:prstClr val="black">
                <a:alpha val="20000"/>
              </a:prstClr>
            </a:outerShdw>
          </a:effectLst>
          <a:sp3d/>
        </c:spPr>
      </c:pivotFmt>
      <c:pivotFmt>
        <c:idx val="2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31"/>
        <c:spPr>
          <a:solidFill>
            <a:schemeClr val="accent1"/>
          </a:solidFill>
          <a:ln>
            <a:noFill/>
          </a:ln>
          <a:effectLst>
            <a:outerShdw blurRad="254000" sx="102000" sy="102000" algn="ctr" rotWithShape="0">
              <a:prstClr val="black">
                <a:alpha val="20000"/>
              </a:prstClr>
            </a:outerShdw>
          </a:effectLst>
          <a:sp3d/>
        </c:spPr>
      </c:pivotFmt>
      <c:pivotFmt>
        <c:idx val="232"/>
        <c:spPr>
          <a:solidFill>
            <a:schemeClr val="accent2"/>
          </a:solidFill>
          <a:ln>
            <a:noFill/>
          </a:ln>
          <a:effectLst>
            <a:outerShdw blurRad="254000" sx="102000" sy="102000" algn="ctr" rotWithShape="0">
              <a:prstClr val="black">
                <a:alpha val="20000"/>
              </a:prstClr>
            </a:outerShdw>
          </a:effectLst>
          <a:sp3d/>
        </c:spPr>
      </c:pivotFmt>
      <c:pivotFmt>
        <c:idx val="233"/>
        <c:spPr>
          <a:solidFill>
            <a:schemeClr val="accent3"/>
          </a:solidFill>
          <a:ln>
            <a:noFill/>
          </a:ln>
          <a:effectLst>
            <a:outerShdw blurRad="254000" sx="102000" sy="102000" algn="ctr" rotWithShape="0">
              <a:prstClr val="black">
                <a:alpha val="20000"/>
              </a:prstClr>
            </a:outerShdw>
          </a:effectLst>
          <a:sp3d/>
        </c:spPr>
      </c:pivotFmt>
      <c:pivotFmt>
        <c:idx val="234"/>
        <c:spPr>
          <a:solidFill>
            <a:schemeClr val="accent4"/>
          </a:solidFill>
          <a:ln>
            <a:noFill/>
          </a:ln>
          <a:effectLst>
            <a:outerShdw blurRad="254000" sx="102000" sy="102000" algn="ctr" rotWithShape="0">
              <a:prstClr val="black">
                <a:alpha val="20000"/>
              </a:prstClr>
            </a:outerShdw>
          </a:effectLst>
          <a:sp3d/>
        </c:spPr>
      </c:pivotFmt>
      <c:pivotFmt>
        <c:idx val="2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36"/>
        <c:spPr>
          <a:solidFill>
            <a:schemeClr val="accent1"/>
          </a:solidFill>
          <a:ln>
            <a:noFill/>
          </a:ln>
          <a:effectLst>
            <a:outerShdw blurRad="254000" sx="102000" sy="102000" algn="ctr" rotWithShape="0">
              <a:prstClr val="black">
                <a:alpha val="20000"/>
              </a:prstClr>
            </a:outerShdw>
          </a:effectLst>
          <a:sp3d/>
        </c:spPr>
      </c:pivotFmt>
      <c:pivotFmt>
        <c:idx val="237"/>
        <c:spPr>
          <a:solidFill>
            <a:schemeClr val="accent2"/>
          </a:solidFill>
          <a:ln>
            <a:noFill/>
          </a:ln>
          <a:effectLst>
            <a:outerShdw blurRad="254000" sx="102000" sy="102000" algn="ctr" rotWithShape="0">
              <a:prstClr val="black">
                <a:alpha val="20000"/>
              </a:prstClr>
            </a:outerShdw>
          </a:effectLst>
          <a:sp3d/>
        </c:spPr>
      </c:pivotFmt>
      <c:pivotFmt>
        <c:idx val="238"/>
        <c:spPr>
          <a:solidFill>
            <a:schemeClr val="accent3"/>
          </a:solidFill>
          <a:ln>
            <a:noFill/>
          </a:ln>
          <a:effectLst>
            <a:outerShdw blurRad="254000" sx="102000" sy="102000" algn="ctr" rotWithShape="0">
              <a:prstClr val="black">
                <a:alpha val="20000"/>
              </a:prstClr>
            </a:outerShdw>
          </a:effectLst>
          <a:sp3d/>
        </c:spPr>
      </c:pivotFmt>
      <c:pivotFmt>
        <c:idx val="239"/>
        <c:spPr>
          <a:solidFill>
            <a:schemeClr val="accent4"/>
          </a:solidFill>
          <a:ln>
            <a:noFill/>
          </a:ln>
          <a:effectLst>
            <a:outerShdw blurRad="254000" sx="102000" sy="102000" algn="ctr" rotWithShape="0">
              <a:prstClr val="black">
                <a:alpha val="20000"/>
              </a:prstClr>
            </a:outerShdw>
          </a:effectLst>
          <a:sp3d/>
        </c:spPr>
      </c:pivotFmt>
      <c:pivotFmt>
        <c:idx val="2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41"/>
        <c:spPr>
          <a:solidFill>
            <a:schemeClr val="accent1"/>
          </a:solidFill>
          <a:ln>
            <a:noFill/>
          </a:ln>
          <a:effectLst>
            <a:outerShdw blurRad="254000" sx="102000" sy="102000" algn="ctr" rotWithShape="0">
              <a:prstClr val="black">
                <a:alpha val="20000"/>
              </a:prstClr>
            </a:outerShdw>
          </a:effectLst>
          <a:sp3d/>
        </c:spPr>
      </c:pivotFmt>
      <c:pivotFmt>
        <c:idx val="242"/>
        <c:spPr>
          <a:solidFill>
            <a:schemeClr val="accent2"/>
          </a:solidFill>
          <a:ln>
            <a:noFill/>
          </a:ln>
          <a:effectLst>
            <a:outerShdw blurRad="254000" sx="102000" sy="102000" algn="ctr" rotWithShape="0">
              <a:prstClr val="black">
                <a:alpha val="20000"/>
              </a:prstClr>
            </a:outerShdw>
          </a:effectLst>
          <a:sp3d/>
        </c:spPr>
      </c:pivotFmt>
      <c:pivotFmt>
        <c:idx val="243"/>
        <c:spPr>
          <a:solidFill>
            <a:schemeClr val="accent3"/>
          </a:solidFill>
          <a:ln>
            <a:noFill/>
          </a:ln>
          <a:effectLst>
            <a:outerShdw blurRad="254000" sx="102000" sy="102000" algn="ctr" rotWithShape="0">
              <a:prstClr val="black">
                <a:alpha val="20000"/>
              </a:prstClr>
            </a:outerShdw>
          </a:effectLst>
          <a:sp3d/>
        </c:spPr>
      </c:pivotFmt>
      <c:pivotFmt>
        <c:idx val="244"/>
        <c:spPr>
          <a:solidFill>
            <a:schemeClr val="accent4"/>
          </a:solidFill>
          <a:ln>
            <a:noFill/>
          </a:ln>
          <a:effectLst>
            <a:outerShdw blurRad="254000" sx="102000" sy="102000" algn="ctr" rotWithShape="0">
              <a:prstClr val="black">
                <a:alpha val="20000"/>
              </a:prstClr>
            </a:outerShdw>
          </a:effectLst>
          <a:sp3d/>
        </c:spPr>
      </c:pivotFmt>
      <c:pivotFmt>
        <c:idx val="2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46"/>
        <c:spPr>
          <a:solidFill>
            <a:schemeClr val="accent1"/>
          </a:solidFill>
          <a:ln>
            <a:noFill/>
          </a:ln>
          <a:effectLst>
            <a:outerShdw blurRad="254000" sx="102000" sy="102000" algn="ctr" rotWithShape="0">
              <a:prstClr val="black">
                <a:alpha val="20000"/>
              </a:prstClr>
            </a:outerShdw>
          </a:effectLst>
          <a:sp3d/>
        </c:spPr>
      </c:pivotFmt>
      <c:pivotFmt>
        <c:idx val="247"/>
        <c:spPr>
          <a:solidFill>
            <a:schemeClr val="accent2"/>
          </a:solidFill>
          <a:ln>
            <a:noFill/>
          </a:ln>
          <a:effectLst>
            <a:outerShdw blurRad="254000" sx="102000" sy="102000" algn="ctr" rotWithShape="0">
              <a:prstClr val="black">
                <a:alpha val="20000"/>
              </a:prstClr>
            </a:outerShdw>
          </a:effectLst>
          <a:sp3d/>
        </c:spPr>
      </c:pivotFmt>
      <c:pivotFmt>
        <c:idx val="248"/>
        <c:spPr>
          <a:solidFill>
            <a:schemeClr val="accent3"/>
          </a:solidFill>
          <a:ln>
            <a:noFill/>
          </a:ln>
          <a:effectLst>
            <a:outerShdw blurRad="254000" sx="102000" sy="102000" algn="ctr" rotWithShape="0">
              <a:prstClr val="black">
                <a:alpha val="20000"/>
              </a:prstClr>
            </a:outerShdw>
          </a:effectLst>
          <a:sp3d/>
        </c:spPr>
      </c:pivotFmt>
      <c:pivotFmt>
        <c:idx val="249"/>
        <c:spPr>
          <a:solidFill>
            <a:schemeClr val="accent4"/>
          </a:solidFill>
          <a:ln>
            <a:noFill/>
          </a:ln>
          <a:effectLst>
            <a:outerShdw blurRad="254000" sx="102000" sy="102000" algn="ctr" rotWithShape="0">
              <a:prstClr val="black">
                <a:alpha val="20000"/>
              </a:prstClr>
            </a:outerShdw>
          </a:effectLst>
          <a:sp3d/>
        </c:spPr>
      </c:pivotFmt>
      <c:pivotFmt>
        <c:idx val="2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51"/>
        <c:spPr>
          <a:solidFill>
            <a:schemeClr val="accent1"/>
          </a:solidFill>
          <a:ln>
            <a:noFill/>
          </a:ln>
          <a:effectLst>
            <a:outerShdw blurRad="254000" sx="102000" sy="102000" algn="ctr" rotWithShape="0">
              <a:prstClr val="black">
                <a:alpha val="20000"/>
              </a:prstClr>
            </a:outerShdw>
          </a:effectLst>
          <a:sp3d/>
        </c:spPr>
      </c:pivotFmt>
      <c:pivotFmt>
        <c:idx val="252"/>
        <c:spPr>
          <a:solidFill>
            <a:schemeClr val="accent2"/>
          </a:solidFill>
          <a:ln>
            <a:noFill/>
          </a:ln>
          <a:effectLst>
            <a:outerShdw blurRad="254000" sx="102000" sy="102000" algn="ctr" rotWithShape="0">
              <a:prstClr val="black">
                <a:alpha val="20000"/>
              </a:prstClr>
            </a:outerShdw>
          </a:effectLst>
          <a:sp3d/>
        </c:spPr>
      </c:pivotFmt>
      <c:pivotFmt>
        <c:idx val="253"/>
        <c:spPr>
          <a:solidFill>
            <a:schemeClr val="accent3"/>
          </a:solidFill>
          <a:ln>
            <a:noFill/>
          </a:ln>
          <a:effectLst>
            <a:outerShdw blurRad="254000" sx="102000" sy="102000" algn="ctr" rotWithShape="0">
              <a:prstClr val="black">
                <a:alpha val="20000"/>
              </a:prstClr>
            </a:outerShdw>
          </a:effectLst>
          <a:sp3d/>
        </c:spPr>
      </c:pivotFmt>
      <c:pivotFmt>
        <c:idx val="254"/>
        <c:spPr>
          <a:solidFill>
            <a:schemeClr val="accent4"/>
          </a:solidFill>
          <a:ln>
            <a:noFill/>
          </a:ln>
          <a:effectLst>
            <a:outerShdw blurRad="254000" sx="102000" sy="102000" algn="ctr" rotWithShape="0">
              <a:prstClr val="black">
                <a:alpha val="20000"/>
              </a:prstClr>
            </a:outerShdw>
          </a:effectLst>
          <a:sp3d/>
        </c:spPr>
      </c:pivotFmt>
      <c:pivotFmt>
        <c:idx val="2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56"/>
        <c:spPr>
          <a:solidFill>
            <a:schemeClr val="accent1"/>
          </a:solidFill>
          <a:ln>
            <a:noFill/>
          </a:ln>
          <a:effectLst>
            <a:outerShdw blurRad="254000" sx="102000" sy="102000" algn="ctr" rotWithShape="0">
              <a:prstClr val="black">
                <a:alpha val="20000"/>
              </a:prstClr>
            </a:outerShdw>
          </a:effectLst>
          <a:sp3d/>
        </c:spPr>
      </c:pivotFmt>
      <c:pivotFmt>
        <c:idx val="257"/>
        <c:spPr>
          <a:solidFill>
            <a:schemeClr val="accent2"/>
          </a:solidFill>
          <a:ln>
            <a:noFill/>
          </a:ln>
          <a:effectLst>
            <a:outerShdw blurRad="254000" sx="102000" sy="102000" algn="ctr" rotWithShape="0">
              <a:prstClr val="black">
                <a:alpha val="20000"/>
              </a:prstClr>
            </a:outerShdw>
          </a:effectLst>
          <a:sp3d/>
        </c:spPr>
      </c:pivotFmt>
      <c:pivotFmt>
        <c:idx val="258"/>
        <c:spPr>
          <a:solidFill>
            <a:schemeClr val="accent3"/>
          </a:solidFill>
          <a:ln>
            <a:noFill/>
          </a:ln>
          <a:effectLst>
            <a:outerShdw blurRad="254000" sx="102000" sy="102000" algn="ctr" rotWithShape="0">
              <a:prstClr val="black">
                <a:alpha val="20000"/>
              </a:prstClr>
            </a:outerShdw>
          </a:effectLst>
          <a:sp3d/>
        </c:spPr>
      </c:pivotFmt>
      <c:pivotFmt>
        <c:idx val="259"/>
        <c:spPr>
          <a:solidFill>
            <a:schemeClr val="accent4"/>
          </a:solidFill>
          <a:ln>
            <a:noFill/>
          </a:ln>
          <a:effectLst>
            <a:outerShdw blurRad="254000" sx="102000" sy="102000" algn="ctr" rotWithShape="0">
              <a:prstClr val="black">
                <a:alpha val="20000"/>
              </a:prstClr>
            </a:outerShdw>
          </a:effectLst>
          <a:sp3d/>
        </c:spPr>
      </c:pivotFmt>
      <c:pivotFmt>
        <c:idx val="2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61"/>
        <c:spPr>
          <a:solidFill>
            <a:schemeClr val="accent1"/>
          </a:solidFill>
          <a:ln>
            <a:noFill/>
          </a:ln>
          <a:effectLst>
            <a:outerShdw blurRad="254000" sx="102000" sy="102000" algn="ctr" rotWithShape="0">
              <a:prstClr val="black">
                <a:alpha val="20000"/>
              </a:prstClr>
            </a:outerShdw>
          </a:effectLst>
          <a:sp3d/>
        </c:spPr>
      </c:pivotFmt>
      <c:pivotFmt>
        <c:idx val="262"/>
        <c:spPr>
          <a:solidFill>
            <a:schemeClr val="accent2"/>
          </a:solidFill>
          <a:ln>
            <a:noFill/>
          </a:ln>
          <a:effectLst>
            <a:outerShdw blurRad="254000" sx="102000" sy="102000" algn="ctr" rotWithShape="0">
              <a:prstClr val="black">
                <a:alpha val="20000"/>
              </a:prstClr>
            </a:outerShdw>
          </a:effectLst>
          <a:sp3d/>
        </c:spPr>
      </c:pivotFmt>
      <c:pivotFmt>
        <c:idx val="263"/>
        <c:spPr>
          <a:solidFill>
            <a:schemeClr val="accent3"/>
          </a:solidFill>
          <a:ln>
            <a:noFill/>
          </a:ln>
          <a:effectLst>
            <a:outerShdw blurRad="254000" sx="102000" sy="102000" algn="ctr" rotWithShape="0">
              <a:prstClr val="black">
                <a:alpha val="20000"/>
              </a:prstClr>
            </a:outerShdw>
          </a:effectLst>
          <a:sp3d/>
        </c:spPr>
      </c:pivotFmt>
      <c:pivotFmt>
        <c:idx val="264"/>
        <c:spPr>
          <a:solidFill>
            <a:schemeClr val="accent4"/>
          </a:solidFill>
          <a:ln>
            <a:noFill/>
          </a:ln>
          <a:effectLst>
            <a:outerShdw blurRad="254000" sx="102000" sy="102000" algn="ctr" rotWithShape="0">
              <a:prstClr val="black">
                <a:alpha val="20000"/>
              </a:prstClr>
            </a:outerShdw>
          </a:effectLst>
          <a:sp3d/>
        </c:spPr>
      </c:pivotFmt>
      <c:pivotFmt>
        <c:idx val="2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66"/>
        <c:spPr>
          <a:solidFill>
            <a:schemeClr val="accent1"/>
          </a:solidFill>
          <a:ln>
            <a:noFill/>
          </a:ln>
          <a:effectLst>
            <a:outerShdw blurRad="254000" sx="102000" sy="102000" algn="ctr" rotWithShape="0">
              <a:prstClr val="black">
                <a:alpha val="20000"/>
              </a:prstClr>
            </a:outerShdw>
          </a:effectLst>
          <a:sp3d/>
        </c:spPr>
      </c:pivotFmt>
      <c:pivotFmt>
        <c:idx val="267"/>
        <c:spPr>
          <a:solidFill>
            <a:schemeClr val="accent2"/>
          </a:solidFill>
          <a:ln>
            <a:noFill/>
          </a:ln>
          <a:effectLst>
            <a:outerShdw blurRad="254000" sx="102000" sy="102000" algn="ctr" rotWithShape="0">
              <a:prstClr val="black">
                <a:alpha val="20000"/>
              </a:prstClr>
            </a:outerShdw>
          </a:effectLst>
          <a:sp3d/>
        </c:spPr>
      </c:pivotFmt>
      <c:pivotFmt>
        <c:idx val="268"/>
        <c:spPr>
          <a:solidFill>
            <a:schemeClr val="accent3"/>
          </a:solidFill>
          <a:ln>
            <a:noFill/>
          </a:ln>
          <a:effectLst>
            <a:outerShdw blurRad="254000" sx="102000" sy="102000" algn="ctr" rotWithShape="0">
              <a:prstClr val="black">
                <a:alpha val="20000"/>
              </a:prstClr>
            </a:outerShdw>
          </a:effectLst>
          <a:sp3d/>
        </c:spPr>
      </c:pivotFmt>
      <c:pivotFmt>
        <c:idx val="269"/>
        <c:spPr>
          <a:solidFill>
            <a:schemeClr val="accent4"/>
          </a:solidFill>
          <a:ln>
            <a:noFill/>
          </a:ln>
          <a:effectLst>
            <a:outerShdw blurRad="254000" sx="102000" sy="102000" algn="ctr" rotWithShape="0">
              <a:prstClr val="black">
                <a:alpha val="20000"/>
              </a:prstClr>
            </a:outerShdw>
          </a:effectLst>
          <a:sp3d/>
        </c:spPr>
      </c:pivotFmt>
      <c:pivotFmt>
        <c:idx val="2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71"/>
        <c:spPr>
          <a:solidFill>
            <a:schemeClr val="accent1"/>
          </a:solidFill>
          <a:ln>
            <a:noFill/>
          </a:ln>
          <a:effectLst>
            <a:outerShdw blurRad="254000" sx="102000" sy="102000" algn="ctr" rotWithShape="0">
              <a:prstClr val="black">
                <a:alpha val="20000"/>
              </a:prstClr>
            </a:outerShdw>
          </a:effectLst>
          <a:sp3d/>
        </c:spPr>
      </c:pivotFmt>
      <c:pivotFmt>
        <c:idx val="272"/>
        <c:spPr>
          <a:solidFill>
            <a:schemeClr val="accent2"/>
          </a:solidFill>
          <a:ln>
            <a:noFill/>
          </a:ln>
          <a:effectLst>
            <a:outerShdw blurRad="254000" sx="102000" sy="102000" algn="ctr" rotWithShape="0">
              <a:prstClr val="black">
                <a:alpha val="20000"/>
              </a:prstClr>
            </a:outerShdw>
          </a:effectLst>
          <a:sp3d/>
        </c:spPr>
      </c:pivotFmt>
      <c:pivotFmt>
        <c:idx val="273"/>
        <c:spPr>
          <a:solidFill>
            <a:schemeClr val="accent3"/>
          </a:solidFill>
          <a:ln>
            <a:noFill/>
          </a:ln>
          <a:effectLst>
            <a:outerShdw blurRad="254000" sx="102000" sy="102000" algn="ctr" rotWithShape="0">
              <a:prstClr val="black">
                <a:alpha val="20000"/>
              </a:prstClr>
            </a:outerShdw>
          </a:effectLst>
          <a:sp3d/>
        </c:spPr>
      </c:pivotFmt>
      <c:pivotFmt>
        <c:idx val="274"/>
        <c:spPr>
          <a:solidFill>
            <a:schemeClr val="accent4"/>
          </a:solidFill>
          <a:ln>
            <a:noFill/>
          </a:ln>
          <a:effectLst>
            <a:outerShdw blurRad="254000" sx="102000" sy="102000" algn="ctr" rotWithShape="0">
              <a:prstClr val="black">
                <a:alpha val="20000"/>
              </a:prstClr>
            </a:outerShdw>
          </a:effectLst>
          <a:sp3d/>
        </c:spPr>
      </c:pivotFmt>
      <c:pivotFmt>
        <c:idx val="2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76"/>
        <c:spPr>
          <a:solidFill>
            <a:schemeClr val="accent1"/>
          </a:solidFill>
          <a:ln>
            <a:noFill/>
          </a:ln>
          <a:effectLst>
            <a:outerShdw blurRad="254000" sx="102000" sy="102000" algn="ctr" rotWithShape="0">
              <a:prstClr val="black">
                <a:alpha val="20000"/>
              </a:prstClr>
            </a:outerShdw>
          </a:effectLst>
          <a:sp3d/>
        </c:spPr>
      </c:pivotFmt>
      <c:pivotFmt>
        <c:idx val="277"/>
        <c:spPr>
          <a:solidFill>
            <a:schemeClr val="accent2"/>
          </a:solidFill>
          <a:ln>
            <a:noFill/>
          </a:ln>
          <a:effectLst>
            <a:outerShdw blurRad="254000" sx="102000" sy="102000" algn="ctr" rotWithShape="0">
              <a:prstClr val="black">
                <a:alpha val="20000"/>
              </a:prstClr>
            </a:outerShdw>
          </a:effectLst>
          <a:sp3d/>
        </c:spPr>
      </c:pivotFmt>
      <c:pivotFmt>
        <c:idx val="278"/>
        <c:spPr>
          <a:solidFill>
            <a:schemeClr val="accent3"/>
          </a:solidFill>
          <a:ln>
            <a:noFill/>
          </a:ln>
          <a:effectLst>
            <a:outerShdw blurRad="254000" sx="102000" sy="102000" algn="ctr" rotWithShape="0">
              <a:prstClr val="black">
                <a:alpha val="20000"/>
              </a:prstClr>
            </a:outerShdw>
          </a:effectLst>
          <a:sp3d/>
        </c:spPr>
      </c:pivotFmt>
      <c:pivotFmt>
        <c:idx val="279"/>
        <c:spPr>
          <a:solidFill>
            <a:schemeClr val="accent4"/>
          </a:solidFill>
          <a:ln>
            <a:noFill/>
          </a:ln>
          <a:effectLst>
            <a:outerShdw blurRad="254000" sx="102000" sy="102000" algn="ctr" rotWithShape="0">
              <a:prstClr val="black">
                <a:alpha val="20000"/>
              </a:prstClr>
            </a:outerShdw>
          </a:effectLst>
          <a:sp3d/>
        </c:spPr>
      </c:pivotFmt>
      <c:pivotFmt>
        <c:idx val="2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81"/>
        <c:spPr>
          <a:solidFill>
            <a:schemeClr val="accent1"/>
          </a:solidFill>
          <a:ln>
            <a:noFill/>
          </a:ln>
          <a:effectLst>
            <a:outerShdw blurRad="254000" sx="102000" sy="102000" algn="ctr" rotWithShape="0">
              <a:prstClr val="black">
                <a:alpha val="20000"/>
              </a:prstClr>
            </a:outerShdw>
          </a:effectLst>
          <a:sp3d/>
        </c:spPr>
      </c:pivotFmt>
      <c:pivotFmt>
        <c:idx val="282"/>
        <c:spPr>
          <a:solidFill>
            <a:schemeClr val="accent2"/>
          </a:solidFill>
          <a:ln>
            <a:noFill/>
          </a:ln>
          <a:effectLst>
            <a:outerShdw blurRad="254000" sx="102000" sy="102000" algn="ctr" rotWithShape="0">
              <a:prstClr val="black">
                <a:alpha val="20000"/>
              </a:prstClr>
            </a:outerShdw>
          </a:effectLst>
          <a:sp3d/>
        </c:spPr>
      </c:pivotFmt>
      <c:pivotFmt>
        <c:idx val="283"/>
        <c:spPr>
          <a:solidFill>
            <a:schemeClr val="accent3"/>
          </a:solidFill>
          <a:ln>
            <a:noFill/>
          </a:ln>
          <a:effectLst>
            <a:outerShdw blurRad="254000" sx="102000" sy="102000" algn="ctr" rotWithShape="0">
              <a:prstClr val="black">
                <a:alpha val="20000"/>
              </a:prstClr>
            </a:outerShdw>
          </a:effectLst>
          <a:sp3d/>
        </c:spPr>
      </c:pivotFmt>
      <c:pivotFmt>
        <c:idx val="284"/>
        <c:spPr>
          <a:solidFill>
            <a:schemeClr val="accent4"/>
          </a:solidFill>
          <a:ln>
            <a:noFill/>
          </a:ln>
          <a:effectLst>
            <a:outerShdw blurRad="254000" sx="102000" sy="102000" algn="ctr" rotWithShape="0">
              <a:prstClr val="black">
                <a:alpha val="20000"/>
              </a:prstClr>
            </a:outerShdw>
          </a:effectLst>
          <a:sp3d/>
        </c:spPr>
      </c:pivotFmt>
      <c:pivotFmt>
        <c:idx val="2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86"/>
        <c:spPr>
          <a:solidFill>
            <a:schemeClr val="accent1"/>
          </a:solidFill>
          <a:ln>
            <a:noFill/>
          </a:ln>
          <a:effectLst>
            <a:outerShdw blurRad="254000" sx="102000" sy="102000" algn="ctr" rotWithShape="0">
              <a:prstClr val="black">
                <a:alpha val="20000"/>
              </a:prstClr>
            </a:outerShdw>
          </a:effectLst>
          <a:sp3d/>
        </c:spPr>
      </c:pivotFmt>
      <c:pivotFmt>
        <c:idx val="287"/>
        <c:spPr>
          <a:solidFill>
            <a:schemeClr val="accent2"/>
          </a:solidFill>
          <a:ln>
            <a:noFill/>
          </a:ln>
          <a:effectLst>
            <a:outerShdw blurRad="254000" sx="102000" sy="102000" algn="ctr" rotWithShape="0">
              <a:prstClr val="black">
                <a:alpha val="20000"/>
              </a:prstClr>
            </a:outerShdw>
          </a:effectLst>
          <a:sp3d/>
        </c:spPr>
      </c:pivotFmt>
      <c:pivotFmt>
        <c:idx val="288"/>
        <c:spPr>
          <a:solidFill>
            <a:schemeClr val="accent3"/>
          </a:solidFill>
          <a:ln>
            <a:noFill/>
          </a:ln>
          <a:effectLst>
            <a:outerShdw blurRad="254000" sx="102000" sy="102000" algn="ctr" rotWithShape="0">
              <a:prstClr val="black">
                <a:alpha val="20000"/>
              </a:prstClr>
            </a:outerShdw>
          </a:effectLst>
          <a:sp3d/>
        </c:spPr>
      </c:pivotFmt>
      <c:pivotFmt>
        <c:idx val="289"/>
        <c:spPr>
          <a:solidFill>
            <a:schemeClr val="accent4"/>
          </a:solidFill>
          <a:ln>
            <a:noFill/>
          </a:ln>
          <a:effectLst>
            <a:outerShdw blurRad="254000" sx="102000" sy="102000" algn="ctr" rotWithShape="0">
              <a:prstClr val="black">
                <a:alpha val="20000"/>
              </a:prstClr>
            </a:outerShdw>
          </a:effectLst>
          <a:sp3d/>
        </c:spPr>
      </c:pivotFmt>
      <c:pivotFmt>
        <c:idx val="2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91"/>
        <c:spPr>
          <a:solidFill>
            <a:schemeClr val="accent1"/>
          </a:solidFill>
          <a:ln>
            <a:noFill/>
          </a:ln>
          <a:effectLst>
            <a:outerShdw blurRad="254000" sx="102000" sy="102000" algn="ctr" rotWithShape="0">
              <a:prstClr val="black">
                <a:alpha val="20000"/>
              </a:prstClr>
            </a:outerShdw>
          </a:effectLst>
          <a:sp3d/>
        </c:spPr>
      </c:pivotFmt>
      <c:pivotFmt>
        <c:idx val="292"/>
        <c:spPr>
          <a:solidFill>
            <a:schemeClr val="accent2"/>
          </a:solidFill>
          <a:ln>
            <a:noFill/>
          </a:ln>
          <a:effectLst>
            <a:outerShdw blurRad="254000" sx="102000" sy="102000" algn="ctr" rotWithShape="0">
              <a:prstClr val="black">
                <a:alpha val="20000"/>
              </a:prstClr>
            </a:outerShdw>
          </a:effectLst>
          <a:sp3d/>
        </c:spPr>
      </c:pivotFmt>
      <c:pivotFmt>
        <c:idx val="293"/>
        <c:spPr>
          <a:solidFill>
            <a:schemeClr val="accent3"/>
          </a:solidFill>
          <a:ln>
            <a:noFill/>
          </a:ln>
          <a:effectLst>
            <a:outerShdw blurRad="254000" sx="102000" sy="102000" algn="ctr" rotWithShape="0">
              <a:prstClr val="black">
                <a:alpha val="20000"/>
              </a:prstClr>
            </a:outerShdw>
          </a:effectLst>
          <a:sp3d/>
        </c:spPr>
      </c:pivotFmt>
      <c:pivotFmt>
        <c:idx val="294"/>
        <c:spPr>
          <a:solidFill>
            <a:schemeClr val="accent4"/>
          </a:solidFill>
          <a:ln>
            <a:noFill/>
          </a:ln>
          <a:effectLst>
            <a:outerShdw blurRad="254000" sx="102000" sy="102000" algn="ctr" rotWithShape="0">
              <a:prstClr val="black">
                <a:alpha val="20000"/>
              </a:prstClr>
            </a:outerShdw>
          </a:effectLst>
          <a:sp3d/>
        </c:spPr>
      </c:pivotFmt>
      <c:pivotFmt>
        <c:idx val="2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96"/>
        <c:spPr>
          <a:solidFill>
            <a:schemeClr val="accent1"/>
          </a:solidFill>
          <a:ln>
            <a:noFill/>
          </a:ln>
          <a:effectLst>
            <a:outerShdw blurRad="254000" sx="102000" sy="102000" algn="ctr" rotWithShape="0">
              <a:prstClr val="black">
                <a:alpha val="20000"/>
              </a:prstClr>
            </a:outerShdw>
          </a:effectLst>
          <a:sp3d/>
        </c:spPr>
      </c:pivotFmt>
      <c:pivotFmt>
        <c:idx val="297"/>
        <c:spPr>
          <a:solidFill>
            <a:schemeClr val="accent2"/>
          </a:solidFill>
          <a:ln>
            <a:noFill/>
          </a:ln>
          <a:effectLst>
            <a:outerShdw blurRad="254000" sx="102000" sy="102000" algn="ctr" rotWithShape="0">
              <a:prstClr val="black">
                <a:alpha val="20000"/>
              </a:prstClr>
            </a:outerShdw>
          </a:effectLst>
          <a:sp3d/>
        </c:spPr>
      </c:pivotFmt>
      <c:pivotFmt>
        <c:idx val="298"/>
        <c:spPr>
          <a:solidFill>
            <a:schemeClr val="accent3"/>
          </a:solidFill>
          <a:ln>
            <a:noFill/>
          </a:ln>
          <a:effectLst>
            <a:outerShdw blurRad="254000" sx="102000" sy="102000" algn="ctr" rotWithShape="0">
              <a:prstClr val="black">
                <a:alpha val="20000"/>
              </a:prstClr>
            </a:outerShdw>
          </a:effectLst>
          <a:sp3d/>
        </c:spPr>
      </c:pivotFmt>
      <c:pivotFmt>
        <c:idx val="299"/>
        <c:spPr>
          <a:solidFill>
            <a:schemeClr val="accent4"/>
          </a:solidFill>
          <a:ln>
            <a:noFill/>
          </a:ln>
          <a:effectLst>
            <a:outerShdw blurRad="254000" sx="102000" sy="102000" algn="ctr" rotWithShape="0">
              <a:prstClr val="black">
                <a:alpha val="20000"/>
              </a:prstClr>
            </a:outerShdw>
          </a:effectLst>
          <a:sp3d/>
        </c:spPr>
      </c:pivotFmt>
      <c:pivotFmt>
        <c:idx val="3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01"/>
        <c:spPr>
          <a:solidFill>
            <a:schemeClr val="accent1"/>
          </a:solidFill>
          <a:ln>
            <a:noFill/>
          </a:ln>
          <a:effectLst>
            <a:outerShdw blurRad="254000" sx="102000" sy="102000" algn="ctr" rotWithShape="0">
              <a:prstClr val="black">
                <a:alpha val="20000"/>
              </a:prstClr>
            </a:outerShdw>
          </a:effectLst>
          <a:sp3d/>
        </c:spPr>
      </c:pivotFmt>
      <c:pivotFmt>
        <c:idx val="302"/>
        <c:spPr>
          <a:solidFill>
            <a:schemeClr val="accent2"/>
          </a:solidFill>
          <a:ln>
            <a:noFill/>
          </a:ln>
          <a:effectLst>
            <a:outerShdw blurRad="254000" sx="102000" sy="102000" algn="ctr" rotWithShape="0">
              <a:prstClr val="black">
                <a:alpha val="20000"/>
              </a:prstClr>
            </a:outerShdw>
          </a:effectLst>
          <a:sp3d/>
        </c:spPr>
      </c:pivotFmt>
      <c:pivotFmt>
        <c:idx val="303"/>
        <c:spPr>
          <a:solidFill>
            <a:schemeClr val="accent3"/>
          </a:solidFill>
          <a:ln>
            <a:noFill/>
          </a:ln>
          <a:effectLst>
            <a:outerShdw blurRad="254000" sx="102000" sy="102000" algn="ctr" rotWithShape="0">
              <a:prstClr val="black">
                <a:alpha val="20000"/>
              </a:prstClr>
            </a:outerShdw>
          </a:effectLst>
          <a:sp3d/>
        </c:spPr>
      </c:pivotFmt>
      <c:pivotFmt>
        <c:idx val="304"/>
        <c:spPr>
          <a:solidFill>
            <a:schemeClr val="accent4"/>
          </a:solidFill>
          <a:ln>
            <a:noFill/>
          </a:ln>
          <a:effectLst>
            <a:outerShdw blurRad="254000" sx="102000" sy="102000" algn="ctr" rotWithShape="0">
              <a:prstClr val="black">
                <a:alpha val="20000"/>
              </a:prstClr>
            </a:outerShdw>
          </a:effectLst>
          <a:sp3d/>
        </c:spPr>
      </c:pivotFmt>
      <c:pivotFmt>
        <c:idx val="3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06"/>
        <c:spPr>
          <a:solidFill>
            <a:schemeClr val="accent1"/>
          </a:solidFill>
          <a:ln>
            <a:noFill/>
          </a:ln>
          <a:effectLst>
            <a:outerShdw blurRad="254000" sx="102000" sy="102000" algn="ctr" rotWithShape="0">
              <a:prstClr val="black">
                <a:alpha val="20000"/>
              </a:prstClr>
            </a:outerShdw>
          </a:effectLst>
          <a:sp3d/>
        </c:spPr>
      </c:pivotFmt>
      <c:pivotFmt>
        <c:idx val="307"/>
        <c:spPr>
          <a:solidFill>
            <a:schemeClr val="accent2"/>
          </a:solidFill>
          <a:ln>
            <a:noFill/>
          </a:ln>
          <a:effectLst>
            <a:outerShdw blurRad="254000" sx="102000" sy="102000" algn="ctr" rotWithShape="0">
              <a:prstClr val="black">
                <a:alpha val="20000"/>
              </a:prstClr>
            </a:outerShdw>
          </a:effectLst>
          <a:sp3d/>
        </c:spPr>
      </c:pivotFmt>
      <c:pivotFmt>
        <c:idx val="308"/>
        <c:spPr>
          <a:solidFill>
            <a:schemeClr val="accent3"/>
          </a:solidFill>
          <a:ln>
            <a:noFill/>
          </a:ln>
          <a:effectLst>
            <a:outerShdw blurRad="254000" sx="102000" sy="102000" algn="ctr" rotWithShape="0">
              <a:prstClr val="black">
                <a:alpha val="20000"/>
              </a:prstClr>
            </a:outerShdw>
          </a:effectLst>
          <a:sp3d/>
        </c:spPr>
      </c:pivotFmt>
      <c:pivotFmt>
        <c:idx val="309"/>
        <c:spPr>
          <a:solidFill>
            <a:schemeClr val="accent4"/>
          </a:solidFill>
          <a:ln>
            <a:noFill/>
          </a:ln>
          <a:effectLst>
            <a:outerShdw blurRad="254000" sx="102000" sy="102000" algn="ctr" rotWithShape="0">
              <a:prstClr val="black">
                <a:alpha val="20000"/>
              </a:prstClr>
            </a:outerShdw>
          </a:effectLst>
          <a:sp3d/>
        </c:spPr>
      </c:pivotFmt>
      <c:pivotFmt>
        <c:idx val="3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11"/>
        <c:spPr>
          <a:solidFill>
            <a:schemeClr val="accent1"/>
          </a:solidFill>
          <a:ln>
            <a:noFill/>
          </a:ln>
          <a:effectLst>
            <a:outerShdw blurRad="254000" sx="102000" sy="102000" algn="ctr" rotWithShape="0">
              <a:prstClr val="black">
                <a:alpha val="20000"/>
              </a:prstClr>
            </a:outerShdw>
          </a:effectLst>
          <a:sp3d/>
        </c:spPr>
      </c:pivotFmt>
      <c:pivotFmt>
        <c:idx val="312"/>
        <c:spPr>
          <a:solidFill>
            <a:schemeClr val="accent2"/>
          </a:solidFill>
          <a:ln>
            <a:noFill/>
          </a:ln>
          <a:effectLst>
            <a:outerShdw blurRad="254000" sx="102000" sy="102000" algn="ctr" rotWithShape="0">
              <a:prstClr val="black">
                <a:alpha val="20000"/>
              </a:prstClr>
            </a:outerShdw>
          </a:effectLst>
          <a:sp3d/>
        </c:spPr>
      </c:pivotFmt>
      <c:pivotFmt>
        <c:idx val="313"/>
        <c:spPr>
          <a:solidFill>
            <a:schemeClr val="accent3"/>
          </a:solidFill>
          <a:ln>
            <a:noFill/>
          </a:ln>
          <a:effectLst>
            <a:outerShdw blurRad="254000" sx="102000" sy="102000" algn="ctr" rotWithShape="0">
              <a:prstClr val="black">
                <a:alpha val="20000"/>
              </a:prstClr>
            </a:outerShdw>
          </a:effectLst>
          <a:sp3d/>
        </c:spPr>
      </c:pivotFmt>
      <c:pivotFmt>
        <c:idx val="314"/>
        <c:spPr>
          <a:solidFill>
            <a:schemeClr val="accent4"/>
          </a:solidFill>
          <a:ln>
            <a:noFill/>
          </a:ln>
          <a:effectLst>
            <a:outerShdw blurRad="254000" sx="102000" sy="102000" algn="ctr" rotWithShape="0">
              <a:prstClr val="black">
                <a:alpha val="20000"/>
              </a:prstClr>
            </a:outerShdw>
          </a:effectLst>
          <a:sp3d/>
        </c:spPr>
      </c:pivotFmt>
      <c:pivotFmt>
        <c:idx val="3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16"/>
        <c:spPr>
          <a:solidFill>
            <a:schemeClr val="accent1"/>
          </a:solidFill>
          <a:ln>
            <a:noFill/>
          </a:ln>
          <a:effectLst>
            <a:outerShdw blurRad="254000" sx="102000" sy="102000" algn="ctr" rotWithShape="0">
              <a:prstClr val="black">
                <a:alpha val="20000"/>
              </a:prstClr>
            </a:outerShdw>
          </a:effectLst>
          <a:sp3d/>
        </c:spPr>
      </c:pivotFmt>
      <c:pivotFmt>
        <c:idx val="317"/>
        <c:spPr>
          <a:solidFill>
            <a:schemeClr val="accent2"/>
          </a:solidFill>
          <a:ln>
            <a:noFill/>
          </a:ln>
          <a:effectLst>
            <a:outerShdw blurRad="254000" sx="102000" sy="102000" algn="ctr" rotWithShape="0">
              <a:prstClr val="black">
                <a:alpha val="20000"/>
              </a:prstClr>
            </a:outerShdw>
          </a:effectLst>
          <a:sp3d/>
        </c:spPr>
      </c:pivotFmt>
      <c:pivotFmt>
        <c:idx val="318"/>
        <c:spPr>
          <a:solidFill>
            <a:schemeClr val="accent3"/>
          </a:solidFill>
          <a:ln>
            <a:noFill/>
          </a:ln>
          <a:effectLst>
            <a:outerShdw blurRad="254000" sx="102000" sy="102000" algn="ctr" rotWithShape="0">
              <a:prstClr val="black">
                <a:alpha val="20000"/>
              </a:prstClr>
            </a:outerShdw>
          </a:effectLst>
          <a:sp3d/>
        </c:spPr>
      </c:pivotFmt>
      <c:pivotFmt>
        <c:idx val="319"/>
        <c:spPr>
          <a:solidFill>
            <a:schemeClr val="accent4"/>
          </a:solidFill>
          <a:ln>
            <a:noFill/>
          </a:ln>
          <a:effectLst>
            <a:outerShdw blurRad="254000" sx="102000" sy="102000" algn="ctr" rotWithShape="0">
              <a:prstClr val="black">
                <a:alpha val="20000"/>
              </a:prstClr>
            </a:outerShdw>
          </a:effectLst>
          <a:sp3d/>
        </c:spPr>
      </c:pivotFmt>
      <c:pivotFmt>
        <c:idx val="3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21"/>
        <c:spPr>
          <a:solidFill>
            <a:schemeClr val="accent1"/>
          </a:solidFill>
          <a:ln>
            <a:noFill/>
          </a:ln>
          <a:effectLst>
            <a:outerShdw blurRad="254000" sx="102000" sy="102000" algn="ctr" rotWithShape="0">
              <a:prstClr val="black">
                <a:alpha val="20000"/>
              </a:prstClr>
            </a:outerShdw>
          </a:effectLst>
          <a:sp3d/>
        </c:spPr>
      </c:pivotFmt>
      <c:pivotFmt>
        <c:idx val="322"/>
        <c:spPr>
          <a:solidFill>
            <a:schemeClr val="accent2"/>
          </a:solidFill>
          <a:ln>
            <a:noFill/>
          </a:ln>
          <a:effectLst>
            <a:outerShdw blurRad="254000" sx="102000" sy="102000" algn="ctr" rotWithShape="0">
              <a:prstClr val="black">
                <a:alpha val="20000"/>
              </a:prstClr>
            </a:outerShdw>
          </a:effectLst>
          <a:sp3d/>
        </c:spPr>
      </c:pivotFmt>
      <c:pivotFmt>
        <c:idx val="323"/>
        <c:spPr>
          <a:solidFill>
            <a:schemeClr val="accent3"/>
          </a:solidFill>
          <a:ln>
            <a:noFill/>
          </a:ln>
          <a:effectLst>
            <a:outerShdw blurRad="254000" sx="102000" sy="102000" algn="ctr" rotWithShape="0">
              <a:prstClr val="black">
                <a:alpha val="20000"/>
              </a:prstClr>
            </a:outerShdw>
          </a:effectLst>
          <a:sp3d/>
        </c:spPr>
      </c:pivotFmt>
      <c:pivotFmt>
        <c:idx val="324"/>
        <c:spPr>
          <a:solidFill>
            <a:schemeClr val="accent4"/>
          </a:solidFill>
          <a:ln>
            <a:noFill/>
          </a:ln>
          <a:effectLst>
            <a:outerShdw blurRad="254000" sx="102000" sy="102000" algn="ctr" rotWithShape="0">
              <a:prstClr val="black">
                <a:alpha val="20000"/>
              </a:prstClr>
            </a:outerShdw>
          </a:effectLst>
          <a:sp3d/>
        </c:spPr>
      </c:pivotFmt>
      <c:pivotFmt>
        <c:idx val="3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26"/>
        <c:spPr>
          <a:solidFill>
            <a:schemeClr val="accent1"/>
          </a:solidFill>
          <a:ln>
            <a:noFill/>
          </a:ln>
          <a:effectLst>
            <a:outerShdw blurRad="254000" sx="102000" sy="102000" algn="ctr" rotWithShape="0">
              <a:prstClr val="black">
                <a:alpha val="20000"/>
              </a:prstClr>
            </a:outerShdw>
          </a:effectLst>
          <a:sp3d/>
        </c:spPr>
      </c:pivotFmt>
      <c:pivotFmt>
        <c:idx val="327"/>
        <c:spPr>
          <a:solidFill>
            <a:schemeClr val="accent2"/>
          </a:solidFill>
          <a:ln>
            <a:noFill/>
          </a:ln>
          <a:effectLst>
            <a:outerShdw blurRad="254000" sx="102000" sy="102000" algn="ctr" rotWithShape="0">
              <a:prstClr val="black">
                <a:alpha val="20000"/>
              </a:prstClr>
            </a:outerShdw>
          </a:effectLst>
          <a:sp3d/>
        </c:spPr>
      </c:pivotFmt>
      <c:pivotFmt>
        <c:idx val="328"/>
        <c:spPr>
          <a:solidFill>
            <a:schemeClr val="accent3"/>
          </a:solidFill>
          <a:ln>
            <a:noFill/>
          </a:ln>
          <a:effectLst>
            <a:outerShdw blurRad="254000" sx="102000" sy="102000" algn="ctr" rotWithShape="0">
              <a:prstClr val="black">
                <a:alpha val="20000"/>
              </a:prstClr>
            </a:outerShdw>
          </a:effectLst>
          <a:sp3d/>
        </c:spPr>
      </c:pivotFmt>
      <c:pivotFmt>
        <c:idx val="329"/>
        <c:spPr>
          <a:solidFill>
            <a:schemeClr val="accent4"/>
          </a:solidFill>
          <a:ln>
            <a:noFill/>
          </a:ln>
          <a:effectLst>
            <a:outerShdw blurRad="254000" sx="102000" sy="102000" algn="ctr" rotWithShape="0">
              <a:prstClr val="black">
                <a:alpha val="20000"/>
              </a:prstClr>
            </a:outerShdw>
          </a:effectLst>
          <a:sp3d/>
        </c:spPr>
      </c:pivotFmt>
      <c:pivotFmt>
        <c:idx val="3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31"/>
        <c:spPr>
          <a:solidFill>
            <a:schemeClr val="accent1"/>
          </a:solidFill>
          <a:ln>
            <a:noFill/>
          </a:ln>
          <a:effectLst>
            <a:outerShdw blurRad="254000" sx="102000" sy="102000" algn="ctr" rotWithShape="0">
              <a:prstClr val="black">
                <a:alpha val="20000"/>
              </a:prstClr>
            </a:outerShdw>
          </a:effectLst>
          <a:sp3d/>
        </c:spPr>
      </c:pivotFmt>
      <c:pivotFmt>
        <c:idx val="332"/>
        <c:spPr>
          <a:solidFill>
            <a:schemeClr val="accent2"/>
          </a:solidFill>
          <a:ln>
            <a:noFill/>
          </a:ln>
          <a:effectLst>
            <a:outerShdw blurRad="254000" sx="102000" sy="102000" algn="ctr" rotWithShape="0">
              <a:prstClr val="black">
                <a:alpha val="20000"/>
              </a:prstClr>
            </a:outerShdw>
          </a:effectLst>
          <a:sp3d/>
        </c:spPr>
      </c:pivotFmt>
      <c:pivotFmt>
        <c:idx val="333"/>
        <c:spPr>
          <a:solidFill>
            <a:schemeClr val="accent3"/>
          </a:solidFill>
          <a:ln>
            <a:noFill/>
          </a:ln>
          <a:effectLst>
            <a:outerShdw blurRad="254000" sx="102000" sy="102000" algn="ctr" rotWithShape="0">
              <a:prstClr val="black">
                <a:alpha val="20000"/>
              </a:prstClr>
            </a:outerShdw>
          </a:effectLst>
          <a:sp3d/>
        </c:spPr>
      </c:pivotFmt>
      <c:pivotFmt>
        <c:idx val="334"/>
        <c:spPr>
          <a:solidFill>
            <a:schemeClr val="accent4"/>
          </a:solidFill>
          <a:ln>
            <a:noFill/>
          </a:ln>
          <a:effectLst>
            <a:outerShdw blurRad="254000" sx="102000" sy="102000" algn="ctr" rotWithShape="0">
              <a:prstClr val="black">
                <a:alpha val="20000"/>
              </a:prstClr>
            </a:outerShdw>
          </a:effectLst>
          <a:sp3d/>
        </c:spPr>
      </c:pivotFmt>
      <c:pivotFmt>
        <c:idx val="3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36"/>
        <c:spPr>
          <a:solidFill>
            <a:schemeClr val="accent1"/>
          </a:solidFill>
          <a:ln>
            <a:noFill/>
          </a:ln>
          <a:effectLst>
            <a:outerShdw blurRad="254000" sx="102000" sy="102000" algn="ctr" rotWithShape="0">
              <a:prstClr val="black">
                <a:alpha val="20000"/>
              </a:prstClr>
            </a:outerShdw>
          </a:effectLst>
          <a:sp3d/>
        </c:spPr>
      </c:pivotFmt>
      <c:pivotFmt>
        <c:idx val="337"/>
        <c:spPr>
          <a:solidFill>
            <a:schemeClr val="accent2"/>
          </a:solidFill>
          <a:ln>
            <a:noFill/>
          </a:ln>
          <a:effectLst>
            <a:outerShdw blurRad="254000" sx="102000" sy="102000" algn="ctr" rotWithShape="0">
              <a:prstClr val="black">
                <a:alpha val="20000"/>
              </a:prstClr>
            </a:outerShdw>
          </a:effectLst>
          <a:sp3d/>
        </c:spPr>
      </c:pivotFmt>
      <c:pivotFmt>
        <c:idx val="338"/>
        <c:spPr>
          <a:solidFill>
            <a:schemeClr val="accent3"/>
          </a:solidFill>
          <a:ln>
            <a:noFill/>
          </a:ln>
          <a:effectLst>
            <a:outerShdw blurRad="254000" sx="102000" sy="102000" algn="ctr" rotWithShape="0">
              <a:prstClr val="black">
                <a:alpha val="20000"/>
              </a:prstClr>
            </a:outerShdw>
          </a:effectLst>
          <a:sp3d/>
        </c:spPr>
      </c:pivotFmt>
      <c:pivotFmt>
        <c:idx val="339"/>
        <c:spPr>
          <a:solidFill>
            <a:schemeClr val="accent4"/>
          </a:solidFill>
          <a:ln>
            <a:noFill/>
          </a:ln>
          <a:effectLst>
            <a:outerShdw blurRad="254000" sx="102000" sy="102000" algn="ctr" rotWithShape="0">
              <a:prstClr val="black">
                <a:alpha val="20000"/>
              </a:prstClr>
            </a:outerShdw>
          </a:effectLst>
          <a:sp3d/>
        </c:spPr>
      </c:pivotFmt>
      <c:pivotFmt>
        <c:idx val="3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41"/>
        <c:spPr>
          <a:solidFill>
            <a:schemeClr val="accent1"/>
          </a:solidFill>
          <a:ln>
            <a:noFill/>
          </a:ln>
          <a:effectLst>
            <a:outerShdw blurRad="254000" sx="102000" sy="102000" algn="ctr" rotWithShape="0">
              <a:prstClr val="black">
                <a:alpha val="20000"/>
              </a:prstClr>
            </a:outerShdw>
          </a:effectLst>
          <a:sp3d/>
        </c:spPr>
      </c:pivotFmt>
      <c:pivotFmt>
        <c:idx val="342"/>
        <c:spPr>
          <a:solidFill>
            <a:schemeClr val="accent2"/>
          </a:solidFill>
          <a:ln>
            <a:noFill/>
          </a:ln>
          <a:effectLst>
            <a:outerShdw blurRad="254000" sx="102000" sy="102000" algn="ctr" rotWithShape="0">
              <a:prstClr val="black">
                <a:alpha val="20000"/>
              </a:prstClr>
            </a:outerShdw>
          </a:effectLst>
          <a:sp3d/>
        </c:spPr>
      </c:pivotFmt>
      <c:pivotFmt>
        <c:idx val="343"/>
        <c:spPr>
          <a:solidFill>
            <a:schemeClr val="accent3"/>
          </a:solidFill>
          <a:ln>
            <a:noFill/>
          </a:ln>
          <a:effectLst>
            <a:outerShdw blurRad="254000" sx="102000" sy="102000" algn="ctr" rotWithShape="0">
              <a:prstClr val="black">
                <a:alpha val="20000"/>
              </a:prstClr>
            </a:outerShdw>
          </a:effectLst>
          <a:sp3d/>
        </c:spPr>
      </c:pivotFmt>
      <c:pivotFmt>
        <c:idx val="344"/>
        <c:spPr>
          <a:solidFill>
            <a:schemeClr val="accent4"/>
          </a:solidFill>
          <a:ln>
            <a:noFill/>
          </a:ln>
          <a:effectLst>
            <a:outerShdw blurRad="254000" sx="102000" sy="102000" algn="ctr" rotWithShape="0">
              <a:prstClr val="black">
                <a:alpha val="20000"/>
              </a:prstClr>
            </a:outerShdw>
          </a:effectLst>
          <a:sp3d/>
        </c:spPr>
      </c:pivotFmt>
      <c:pivotFmt>
        <c:idx val="3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46"/>
        <c:spPr>
          <a:solidFill>
            <a:schemeClr val="accent1"/>
          </a:solidFill>
          <a:ln>
            <a:noFill/>
          </a:ln>
          <a:effectLst>
            <a:outerShdw blurRad="254000" sx="102000" sy="102000" algn="ctr" rotWithShape="0">
              <a:prstClr val="black">
                <a:alpha val="20000"/>
              </a:prstClr>
            </a:outerShdw>
          </a:effectLst>
          <a:sp3d/>
        </c:spPr>
      </c:pivotFmt>
      <c:pivotFmt>
        <c:idx val="347"/>
        <c:spPr>
          <a:solidFill>
            <a:schemeClr val="accent2"/>
          </a:solidFill>
          <a:ln>
            <a:noFill/>
          </a:ln>
          <a:effectLst>
            <a:outerShdw blurRad="254000" sx="102000" sy="102000" algn="ctr" rotWithShape="0">
              <a:prstClr val="black">
                <a:alpha val="20000"/>
              </a:prstClr>
            </a:outerShdw>
          </a:effectLst>
          <a:sp3d/>
        </c:spPr>
      </c:pivotFmt>
      <c:pivotFmt>
        <c:idx val="348"/>
        <c:spPr>
          <a:solidFill>
            <a:schemeClr val="accent3"/>
          </a:solidFill>
          <a:ln>
            <a:noFill/>
          </a:ln>
          <a:effectLst>
            <a:outerShdw blurRad="254000" sx="102000" sy="102000" algn="ctr" rotWithShape="0">
              <a:prstClr val="black">
                <a:alpha val="20000"/>
              </a:prstClr>
            </a:outerShdw>
          </a:effectLst>
          <a:sp3d/>
        </c:spPr>
      </c:pivotFmt>
      <c:pivotFmt>
        <c:idx val="349"/>
        <c:spPr>
          <a:solidFill>
            <a:schemeClr val="accent4"/>
          </a:solidFill>
          <a:ln>
            <a:noFill/>
          </a:ln>
          <a:effectLst>
            <a:outerShdw blurRad="254000" sx="102000" sy="102000" algn="ctr" rotWithShape="0">
              <a:prstClr val="black">
                <a:alpha val="20000"/>
              </a:prstClr>
            </a:outerShdw>
          </a:effectLst>
          <a:sp3d/>
        </c:spPr>
      </c:pivotFmt>
      <c:pivotFmt>
        <c:idx val="3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51"/>
        <c:spPr>
          <a:solidFill>
            <a:schemeClr val="accent1"/>
          </a:solidFill>
          <a:ln>
            <a:noFill/>
          </a:ln>
          <a:effectLst>
            <a:outerShdw blurRad="254000" sx="102000" sy="102000" algn="ctr" rotWithShape="0">
              <a:prstClr val="black">
                <a:alpha val="20000"/>
              </a:prstClr>
            </a:outerShdw>
          </a:effectLst>
          <a:sp3d/>
        </c:spPr>
      </c:pivotFmt>
      <c:pivotFmt>
        <c:idx val="352"/>
        <c:spPr>
          <a:solidFill>
            <a:schemeClr val="accent2"/>
          </a:solidFill>
          <a:ln>
            <a:noFill/>
          </a:ln>
          <a:effectLst>
            <a:outerShdw blurRad="254000" sx="102000" sy="102000" algn="ctr" rotWithShape="0">
              <a:prstClr val="black">
                <a:alpha val="20000"/>
              </a:prstClr>
            </a:outerShdw>
          </a:effectLst>
          <a:sp3d/>
        </c:spPr>
      </c:pivotFmt>
      <c:pivotFmt>
        <c:idx val="353"/>
        <c:spPr>
          <a:solidFill>
            <a:schemeClr val="accent3"/>
          </a:solidFill>
          <a:ln>
            <a:noFill/>
          </a:ln>
          <a:effectLst>
            <a:outerShdw blurRad="254000" sx="102000" sy="102000" algn="ctr" rotWithShape="0">
              <a:prstClr val="black">
                <a:alpha val="20000"/>
              </a:prstClr>
            </a:outerShdw>
          </a:effectLst>
          <a:sp3d/>
        </c:spPr>
      </c:pivotFmt>
      <c:pivotFmt>
        <c:idx val="354"/>
        <c:spPr>
          <a:solidFill>
            <a:schemeClr val="accent4"/>
          </a:solidFill>
          <a:ln>
            <a:noFill/>
          </a:ln>
          <a:effectLst>
            <a:outerShdw blurRad="254000" sx="102000" sy="102000" algn="ctr" rotWithShape="0">
              <a:prstClr val="black">
                <a:alpha val="20000"/>
              </a:prstClr>
            </a:outerShdw>
          </a:effectLst>
          <a:sp3d/>
        </c:spPr>
      </c:pivotFmt>
      <c:pivotFmt>
        <c:idx val="3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56"/>
        <c:spPr>
          <a:solidFill>
            <a:schemeClr val="accent1"/>
          </a:solidFill>
          <a:ln>
            <a:noFill/>
          </a:ln>
          <a:effectLst>
            <a:outerShdw blurRad="254000" sx="102000" sy="102000" algn="ctr" rotWithShape="0">
              <a:prstClr val="black">
                <a:alpha val="20000"/>
              </a:prstClr>
            </a:outerShdw>
          </a:effectLst>
          <a:sp3d/>
        </c:spPr>
      </c:pivotFmt>
      <c:pivotFmt>
        <c:idx val="357"/>
        <c:spPr>
          <a:solidFill>
            <a:schemeClr val="accent2"/>
          </a:solidFill>
          <a:ln>
            <a:noFill/>
          </a:ln>
          <a:effectLst>
            <a:outerShdw blurRad="254000" sx="102000" sy="102000" algn="ctr" rotWithShape="0">
              <a:prstClr val="black">
                <a:alpha val="20000"/>
              </a:prstClr>
            </a:outerShdw>
          </a:effectLst>
          <a:sp3d/>
        </c:spPr>
      </c:pivotFmt>
      <c:pivotFmt>
        <c:idx val="358"/>
        <c:spPr>
          <a:solidFill>
            <a:schemeClr val="accent3"/>
          </a:solidFill>
          <a:ln>
            <a:noFill/>
          </a:ln>
          <a:effectLst>
            <a:outerShdw blurRad="254000" sx="102000" sy="102000" algn="ctr" rotWithShape="0">
              <a:prstClr val="black">
                <a:alpha val="20000"/>
              </a:prstClr>
            </a:outerShdw>
          </a:effectLst>
          <a:sp3d/>
        </c:spPr>
      </c:pivotFmt>
      <c:pivotFmt>
        <c:idx val="359"/>
        <c:spPr>
          <a:solidFill>
            <a:schemeClr val="accent4"/>
          </a:solidFill>
          <a:ln>
            <a:noFill/>
          </a:ln>
          <a:effectLst>
            <a:outerShdw blurRad="254000" sx="102000" sy="102000" algn="ctr" rotWithShape="0">
              <a:prstClr val="black">
                <a:alpha val="20000"/>
              </a:prstClr>
            </a:outerShdw>
          </a:effectLst>
          <a:sp3d/>
        </c:spPr>
      </c:pivotFmt>
      <c:pivotFmt>
        <c:idx val="3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61"/>
        <c:spPr>
          <a:solidFill>
            <a:schemeClr val="accent1"/>
          </a:solidFill>
          <a:ln>
            <a:noFill/>
          </a:ln>
          <a:effectLst>
            <a:outerShdw blurRad="254000" sx="102000" sy="102000" algn="ctr" rotWithShape="0">
              <a:prstClr val="black">
                <a:alpha val="20000"/>
              </a:prstClr>
            </a:outerShdw>
          </a:effectLst>
          <a:sp3d/>
        </c:spPr>
      </c:pivotFmt>
      <c:pivotFmt>
        <c:idx val="362"/>
        <c:spPr>
          <a:solidFill>
            <a:schemeClr val="accent2"/>
          </a:solidFill>
          <a:ln>
            <a:noFill/>
          </a:ln>
          <a:effectLst>
            <a:outerShdw blurRad="254000" sx="102000" sy="102000" algn="ctr" rotWithShape="0">
              <a:prstClr val="black">
                <a:alpha val="20000"/>
              </a:prstClr>
            </a:outerShdw>
          </a:effectLst>
          <a:sp3d/>
        </c:spPr>
      </c:pivotFmt>
      <c:pivotFmt>
        <c:idx val="363"/>
        <c:spPr>
          <a:solidFill>
            <a:schemeClr val="accent3"/>
          </a:solidFill>
          <a:ln>
            <a:noFill/>
          </a:ln>
          <a:effectLst>
            <a:outerShdw blurRad="254000" sx="102000" sy="102000" algn="ctr" rotWithShape="0">
              <a:prstClr val="black">
                <a:alpha val="20000"/>
              </a:prstClr>
            </a:outerShdw>
          </a:effectLst>
          <a:sp3d/>
        </c:spPr>
      </c:pivotFmt>
      <c:pivotFmt>
        <c:idx val="364"/>
        <c:spPr>
          <a:solidFill>
            <a:schemeClr val="accent4"/>
          </a:solidFill>
          <a:ln>
            <a:noFill/>
          </a:ln>
          <a:effectLst>
            <a:outerShdw blurRad="254000" sx="102000" sy="102000" algn="ctr" rotWithShape="0">
              <a:prstClr val="black">
                <a:alpha val="20000"/>
              </a:prstClr>
            </a:outerShdw>
          </a:effectLst>
          <a:sp3d/>
        </c:spPr>
      </c:pivotFmt>
      <c:pivotFmt>
        <c:idx val="3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66"/>
        <c:spPr>
          <a:solidFill>
            <a:schemeClr val="accent1"/>
          </a:solidFill>
          <a:ln>
            <a:noFill/>
          </a:ln>
          <a:effectLst>
            <a:outerShdw blurRad="254000" sx="102000" sy="102000" algn="ctr" rotWithShape="0">
              <a:prstClr val="black">
                <a:alpha val="20000"/>
              </a:prstClr>
            </a:outerShdw>
          </a:effectLst>
          <a:sp3d/>
        </c:spPr>
      </c:pivotFmt>
      <c:pivotFmt>
        <c:idx val="367"/>
        <c:spPr>
          <a:solidFill>
            <a:schemeClr val="accent2"/>
          </a:solidFill>
          <a:ln>
            <a:noFill/>
          </a:ln>
          <a:effectLst>
            <a:outerShdw blurRad="254000" sx="102000" sy="102000" algn="ctr" rotWithShape="0">
              <a:prstClr val="black">
                <a:alpha val="20000"/>
              </a:prstClr>
            </a:outerShdw>
          </a:effectLst>
          <a:sp3d/>
        </c:spPr>
      </c:pivotFmt>
      <c:pivotFmt>
        <c:idx val="368"/>
        <c:spPr>
          <a:solidFill>
            <a:schemeClr val="accent3"/>
          </a:solidFill>
          <a:ln>
            <a:noFill/>
          </a:ln>
          <a:effectLst>
            <a:outerShdw blurRad="254000" sx="102000" sy="102000" algn="ctr" rotWithShape="0">
              <a:prstClr val="black">
                <a:alpha val="20000"/>
              </a:prstClr>
            </a:outerShdw>
          </a:effectLst>
          <a:sp3d/>
        </c:spPr>
      </c:pivotFmt>
      <c:pivotFmt>
        <c:idx val="369"/>
        <c:spPr>
          <a:solidFill>
            <a:schemeClr val="accent4"/>
          </a:solidFill>
          <a:ln>
            <a:noFill/>
          </a:ln>
          <a:effectLst>
            <a:outerShdw blurRad="254000" sx="102000" sy="102000" algn="ctr" rotWithShape="0">
              <a:prstClr val="black">
                <a:alpha val="20000"/>
              </a:prstClr>
            </a:outerShdw>
          </a:effectLst>
          <a:sp3d/>
        </c:spPr>
      </c:pivotFmt>
      <c:pivotFmt>
        <c:idx val="3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71"/>
        <c:spPr>
          <a:solidFill>
            <a:schemeClr val="accent1"/>
          </a:solidFill>
          <a:ln>
            <a:noFill/>
          </a:ln>
          <a:effectLst>
            <a:outerShdw blurRad="254000" sx="102000" sy="102000" algn="ctr" rotWithShape="0">
              <a:prstClr val="black">
                <a:alpha val="20000"/>
              </a:prstClr>
            </a:outerShdw>
          </a:effectLst>
          <a:sp3d/>
        </c:spPr>
      </c:pivotFmt>
      <c:pivotFmt>
        <c:idx val="372"/>
        <c:spPr>
          <a:solidFill>
            <a:schemeClr val="accent2"/>
          </a:solidFill>
          <a:ln>
            <a:noFill/>
          </a:ln>
          <a:effectLst>
            <a:outerShdw blurRad="254000" sx="102000" sy="102000" algn="ctr" rotWithShape="0">
              <a:prstClr val="black">
                <a:alpha val="20000"/>
              </a:prstClr>
            </a:outerShdw>
          </a:effectLst>
          <a:sp3d/>
        </c:spPr>
      </c:pivotFmt>
      <c:pivotFmt>
        <c:idx val="373"/>
        <c:spPr>
          <a:solidFill>
            <a:schemeClr val="accent3"/>
          </a:solidFill>
          <a:ln>
            <a:noFill/>
          </a:ln>
          <a:effectLst>
            <a:outerShdw blurRad="254000" sx="102000" sy="102000" algn="ctr" rotWithShape="0">
              <a:prstClr val="black">
                <a:alpha val="20000"/>
              </a:prstClr>
            </a:outerShdw>
          </a:effectLst>
          <a:sp3d/>
        </c:spPr>
      </c:pivotFmt>
      <c:pivotFmt>
        <c:idx val="374"/>
        <c:spPr>
          <a:solidFill>
            <a:schemeClr val="accent4"/>
          </a:solidFill>
          <a:ln>
            <a:noFill/>
          </a:ln>
          <a:effectLst>
            <a:outerShdw blurRad="254000" sx="102000" sy="102000" algn="ctr" rotWithShape="0">
              <a:prstClr val="black">
                <a:alpha val="20000"/>
              </a:prstClr>
            </a:outerShdw>
          </a:effectLst>
          <a:sp3d/>
        </c:spPr>
      </c:pivotFmt>
      <c:pivotFmt>
        <c:idx val="3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76"/>
        <c:spPr>
          <a:solidFill>
            <a:schemeClr val="accent1"/>
          </a:solidFill>
          <a:ln>
            <a:noFill/>
          </a:ln>
          <a:effectLst>
            <a:outerShdw blurRad="254000" sx="102000" sy="102000" algn="ctr" rotWithShape="0">
              <a:prstClr val="black">
                <a:alpha val="20000"/>
              </a:prstClr>
            </a:outerShdw>
          </a:effectLst>
          <a:sp3d/>
        </c:spPr>
      </c:pivotFmt>
      <c:pivotFmt>
        <c:idx val="377"/>
        <c:spPr>
          <a:solidFill>
            <a:schemeClr val="accent2"/>
          </a:solidFill>
          <a:ln>
            <a:noFill/>
          </a:ln>
          <a:effectLst>
            <a:outerShdw blurRad="254000" sx="102000" sy="102000" algn="ctr" rotWithShape="0">
              <a:prstClr val="black">
                <a:alpha val="20000"/>
              </a:prstClr>
            </a:outerShdw>
          </a:effectLst>
          <a:sp3d/>
        </c:spPr>
      </c:pivotFmt>
      <c:pivotFmt>
        <c:idx val="378"/>
        <c:spPr>
          <a:solidFill>
            <a:schemeClr val="accent3"/>
          </a:solidFill>
          <a:ln>
            <a:noFill/>
          </a:ln>
          <a:effectLst>
            <a:outerShdw blurRad="254000" sx="102000" sy="102000" algn="ctr" rotWithShape="0">
              <a:prstClr val="black">
                <a:alpha val="20000"/>
              </a:prstClr>
            </a:outerShdw>
          </a:effectLst>
          <a:sp3d/>
        </c:spPr>
      </c:pivotFmt>
      <c:pivotFmt>
        <c:idx val="379"/>
        <c:spPr>
          <a:solidFill>
            <a:schemeClr val="accent4"/>
          </a:solidFill>
          <a:ln>
            <a:noFill/>
          </a:ln>
          <a:effectLst>
            <a:outerShdw blurRad="254000" sx="102000" sy="102000" algn="ctr" rotWithShape="0">
              <a:prstClr val="black">
                <a:alpha val="20000"/>
              </a:prstClr>
            </a:outerShdw>
          </a:effectLst>
          <a:sp3d/>
        </c:spPr>
      </c:pivotFmt>
      <c:pivotFmt>
        <c:idx val="3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81"/>
        <c:spPr>
          <a:solidFill>
            <a:schemeClr val="accent1"/>
          </a:solidFill>
          <a:ln>
            <a:noFill/>
          </a:ln>
          <a:effectLst>
            <a:outerShdw blurRad="254000" sx="102000" sy="102000" algn="ctr" rotWithShape="0">
              <a:prstClr val="black">
                <a:alpha val="20000"/>
              </a:prstClr>
            </a:outerShdw>
          </a:effectLst>
          <a:sp3d/>
        </c:spPr>
      </c:pivotFmt>
      <c:pivotFmt>
        <c:idx val="382"/>
        <c:spPr>
          <a:solidFill>
            <a:schemeClr val="accent2"/>
          </a:solidFill>
          <a:ln>
            <a:noFill/>
          </a:ln>
          <a:effectLst>
            <a:outerShdw blurRad="254000" sx="102000" sy="102000" algn="ctr" rotWithShape="0">
              <a:prstClr val="black">
                <a:alpha val="20000"/>
              </a:prstClr>
            </a:outerShdw>
          </a:effectLst>
          <a:sp3d/>
        </c:spPr>
      </c:pivotFmt>
      <c:pivotFmt>
        <c:idx val="383"/>
        <c:spPr>
          <a:solidFill>
            <a:schemeClr val="accent3"/>
          </a:solidFill>
          <a:ln>
            <a:noFill/>
          </a:ln>
          <a:effectLst>
            <a:outerShdw blurRad="254000" sx="102000" sy="102000" algn="ctr" rotWithShape="0">
              <a:prstClr val="black">
                <a:alpha val="20000"/>
              </a:prstClr>
            </a:outerShdw>
          </a:effectLst>
          <a:sp3d/>
        </c:spPr>
      </c:pivotFmt>
      <c:pivotFmt>
        <c:idx val="384"/>
        <c:spPr>
          <a:solidFill>
            <a:schemeClr val="accent4"/>
          </a:solidFill>
          <a:ln>
            <a:noFill/>
          </a:ln>
          <a:effectLst>
            <a:outerShdw blurRad="254000" sx="102000" sy="102000" algn="ctr" rotWithShape="0">
              <a:prstClr val="black">
                <a:alpha val="20000"/>
              </a:prstClr>
            </a:outerShdw>
          </a:effectLst>
          <a:sp3d/>
        </c:spPr>
      </c:pivotFmt>
      <c:pivotFmt>
        <c:idx val="3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86"/>
        <c:spPr>
          <a:solidFill>
            <a:schemeClr val="accent1"/>
          </a:solidFill>
          <a:ln>
            <a:noFill/>
          </a:ln>
          <a:effectLst>
            <a:outerShdw blurRad="254000" sx="102000" sy="102000" algn="ctr" rotWithShape="0">
              <a:prstClr val="black">
                <a:alpha val="20000"/>
              </a:prstClr>
            </a:outerShdw>
          </a:effectLst>
          <a:sp3d/>
        </c:spPr>
      </c:pivotFmt>
      <c:pivotFmt>
        <c:idx val="387"/>
        <c:spPr>
          <a:solidFill>
            <a:schemeClr val="accent2"/>
          </a:solidFill>
          <a:ln>
            <a:noFill/>
          </a:ln>
          <a:effectLst>
            <a:outerShdw blurRad="254000" sx="102000" sy="102000" algn="ctr" rotWithShape="0">
              <a:prstClr val="black">
                <a:alpha val="20000"/>
              </a:prstClr>
            </a:outerShdw>
          </a:effectLst>
          <a:sp3d/>
        </c:spPr>
      </c:pivotFmt>
      <c:pivotFmt>
        <c:idx val="388"/>
        <c:spPr>
          <a:solidFill>
            <a:schemeClr val="accent3"/>
          </a:solidFill>
          <a:ln>
            <a:noFill/>
          </a:ln>
          <a:effectLst>
            <a:outerShdw blurRad="254000" sx="102000" sy="102000" algn="ctr" rotWithShape="0">
              <a:prstClr val="black">
                <a:alpha val="20000"/>
              </a:prstClr>
            </a:outerShdw>
          </a:effectLst>
          <a:sp3d/>
        </c:spPr>
      </c:pivotFmt>
      <c:pivotFmt>
        <c:idx val="389"/>
        <c:spPr>
          <a:solidFill>
            <a:schemeClr val="accent4"/>
          </a:solidFill>
          <a:ln>
            <a:noFill/>
          </a:ln>
          <a:effectLst>
            <a:outerShdw blurRad="254000" sx="102000" sy="102000" algn="ctr" rotWithShape="0">
              <a:prstClr val="black">
                <a:alpha val="20000"/>
              </a:prstClr>
            </a:outerShdw>
          </a:effectLst>
          <a:sp3d/>
        </c:spPr>
      </c:pivotFmt>
      <c:pivotFmt>
        <c:idx val="3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91"/>
        <c:spPr>
          <a:solidFill>
            <a:schemeClr val="accent1"/>
          </a:solidFill>
          <a:ln>
            <a:noFill/>
          </a:ln>
          <a:effectLst>
            <a:outerShdw blurRad="254000" sx="102000" sy="102000" algn="ctr" rotWithShape="0">
              <a:prstClr val="black">
                <a:alpha val="20000"/>
              </a:prstClr>
            </a:outerShdw>
          </a:effectLst>
          <a:sp3d/>
        </c:spPr>
      </c:pivotFmt>
      <c:pivotFmt>
        <c:idx val="392"/>
        <c:spPr>
          <a:solidFill>
            <a:schemeClr val="accent2"/>
          </a:solidFill>
          <a:ln>
            <a:noFill/>
          </a:ln>
          <a:effectLst>
            <a:outerShdw blurRad="254000" sx="102000" sy="102000" algn="ctr" rotWithShape="0">
              <a:prstClr val="black">
                <a:alpha val="20000"/>
              </a:prstClr>
            </a:outerShdw>
          </a:effectLst>
          <a:sp3d/>
        </c:spPr>
      </c:pivotFmt>
      <c:pivotFmt>
        <c:idx val="393"/>
        <c:spPr>
          <a:solidFill>
            <a:schemeClr val="accent3"/>
          </a:solidFill>
          <a:ln>
            <a:noFill/>
          </a:ln>
          <a:effectLst>
            <a:outerShdw blurRad="254000" sx="102000" sy="102000" algn="ctr" rotWithShape="0">
              <a:prstClr val="black">
                <a:alpha val="20000"/>
              </a:prstClr>
            </a:outerShdw>
          </a:effectLst>
          <a:sp3d/>
        </c:spPr>
      </c:pivotFmt>
      <c:pivotFmt>
        <c:idx val="394"/>
        <c:spPr>
          <a:solidFill>
            <a:schemeClr val="accent4"/>
          </a:solidFill>
          <a:ln>
            <a:noFill/>
          </a:ln>
          <a:effectLst>
            <a:outerShdw blurRad="254000" sx="102000" sy="102000" algn="ctr" rotWithShape="0">
              <a:prstClr val="black">
                <a:alpha val="20000"/>
              </a:prstClr>
            </a:outerShdw>
          </a:effectLst>
          <a:sp3d/>
        </c:spPr>
      </c:pivotFmt>
      <c:pivotFmt>
        <c:idx val="3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96"/>
        <c:spPr>
          <a:solidFill>
            <a:schemeClr val="accent1"/>
          </a:solidFill>
          <a:ln>
            <a:noFill/>
          </a:ln>
          <a:effectLst>
            <a:outerShdw blurRad="254000" sx="102000" sy="102000" algn="ctr" rotWithShape="0">
              <a:prstClr val="black">
                <a:alpha val="20000"/>
              </a:prstClr>
            </a:outerShdw>
          </a:effectLst>
          <a:sp3d/>
        </c:spPr>
      </c:pivotFmt>
      <c:pivotFmt>
        <c:idx val="397"/>
        <c:spPr>
          <a:solidFill>
            <a:schemeClr val="accent2"/>
          </a:solidFill>
          <a:ln>
            <a:noFill/>
          </a:ln>
          <a:effectLst>
            <a:outerShdw blurRad="254000" sx="102000" sy="102000" algn="ctr" rotWithShape="0">
              <a:prstClr val="black">
                <a:alpha val="20000"/>
              </a:prstClr>
            </a:outerShdw>
          </a:effectLst>
          <a:sp3d/>
        </c:spPr>
      </c:pivotFmt>
      <c:pivotFmt>
        <c:idx val="398"/>
        <c:spPr>
          <a:solidFill>
            <a:schemeClr val="accent3"/>
          </a:solidFill>
          <a:ln>
            <a:noFill/>
          </a:ln>
          <a:effectLst>
            <a:outerShdw blurRad="254000" sx="102000" sy="102000" algn="ctr" rotWithShape="0">
              <a:prstClr val="black">
                <a:alpha val="20000"/>
              </a:prstClr>
            </a:outerShdw>
          </a:effectLst>
          <a:sp3d/>
        </c:spPr>
      </c:pivotFmt>
      <c:pivotFmt>
        <c:idx val="399"/>
        <c:spPr>
          <a:solidFill>
            <a:schemeClr val="accent4"/>
          </a:solidFill>
          <a:ln>
            <a:noFill/>
          </a:ln>
          <a:effectLst>
            <a:outerShdw blurRad="254000" sx="102000" sy="102000" algn="ctr" rotWithShape="0">
              <a:prstClr val="black">
                <a:alpha val="20000"/>
              </a:prstClr>
            </a:outerShdw>
          </a:effectLst>
          <a:sp3d/>
        </c:spPr>
      </c:pivotFmt>
      <c:pivotFmt>
        <c:idx val="4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01"/>
        <c:spPr>
          <a:solidFill>
            <a:schemeClr val="accent1"/>
          </a:solidFill>
          <a:ln>
            <a:noFill/>
          </a:ln>
          <a:effectLst>
            <a:outerShdw blurRad="254000" sx="102000" sy="102000" algn="ctr" rotWithShape="0">
              <a:prstClr val="black">
                <a:alpha val="20000"/>
              </a:prstClr>
            </a:outerShdw>
          </a:effectLst>
          <a:sp3d/>
        </c:spPr>
      </c:pivotFmt>
      <c:pivotFmt>
        <c:idx val="402"/>
        <c:spPr>
          <a:solidFill>
            <a:schemeClr val="accent2"/>
          </a:solidFill>
          <a:ln>
            <a:noFill/>
          </a:ln>
          <a:effectLst>
            <a:outerShdw blurRad="254000" sx="102000" sy="102000" algn="ctr" rotWithShape="0">
              <a:prstClr val="black">
                <a:alpha val="20000"/>
              </a:prstClr>
            </a:outerShdw>
          </a:effectLst>
          <a:sp3d/>
        </c:spPr>
      </c:pivotFmt>
      <c:pivotFmt>
        <c:idx val="403"/>
        <c:spPr>
          <a:solidFill>
            <a:schemeClr val="accent3"/>
          </a:solidFill>
          <a:ln>
            <a:noFill/>
          </a:ln>
          <a:effectLst>
            <a:outerShdw blurRad="254000" sx="102000" sy="102000" algn="ctr" rotWithShape="0">
              <a:prstClr val="black">
                <a:alpha val="20000"/>
              </a:prstClr>
            </a:outerShdw>
          </a:effectLst>
          <a:sp3d/>
        </c:spPr>
      </c:pivotFmt>
      <c:pivotFmt>
        <c:idx val="404"/>
        <c:spPr>
          <a:solidFill>
            <a:schemeClr val="accent4"/>
          </a:solidFill>
          <a:ln>
            <a:noFill/>
          </a:ln>
          <a:effectLst>
            <a:outerShdw blurRad="254000" sx="102000" sy="102000" algn="ctr" rotWithShape="0">
              <a:prstClr val="black">
                <a:alpha val="20000"/>
              </a:prstClr>
            </a:outerShdw>
          </a:effectLst>
          <a:sp3d/>
        </c:spPr>
      </c:pivotFmt>
      <c:pivotFmt>
        <c:idx val="4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06"/>
        <c:spPr>
          <a:solidFill>
            <a:schemeClr val="accent1"/>
          </a:solidFill>
          <a:ln>
            <a:noFill/>
          </a:ln>
          <a:effectLst>
            <a:outerShdw blurRad="254000" sx="102000" sy="102000" algn="ctr" rotWithShape="0">
              <a:prstClr val="black">
                <a:alpha val="20000"/>
              </a:prstClr>
            </a:outerShdw>
          </a:effectLst>
          <a:sp3d/>
        </c:spPr>
      </c:pivotFmt>
      <c:pivotFmt>
        <c:idx val="407"/>
        <c:spPr>
          <a:solidFill>
            <a:schemeClr val="accent2"/>
          </a:solidFill>
          <a:ln>
            <a:noFill/>
          </a:ln>
          <a:effectLst>
            <a:outerShdw blurRad="254000" sx="102000" sy="102000" algn="ctr" rotWithShape="0">
              <a:prstClr val="black">
                <a:alpha val="20000"/>
              </a:prstClr>
            </a:outerShdw>
          </a:effectLst>
          <a:sp3d/>
        </c:spPr>
      </c:pivotFmt>
      <c:pivotFmt>
        <c:idx val="408"/>
        <c:spPr>
          <a:solidFill>
            <a:schemeClr val="accent3"/>
          </a:solidFill>
          <a:ln>
            <a:noFill/>
          </a:ln>
          <a:effectLst>
            <a:outerShdw blurRad="254000" sx="102000" sy="102000" algn="ctr" rotWithShape="0">
              <a:prstClr val="black">
                <a:alpha val="20000"/>
              </a:prstClr>
            </a:outerShdw>
          </a:effectLst>
          <a:sp3d/>
        </c:spPr>
      </c:pivotFmt>
      <c:pivotFmt>
        <c:idx val="409"/>
        <c:spPr>
          <a:solidFill>
            <a:schemeClr val="accent4"/>
          </a:solidFill>
          <a:ln>
            <a:noFill/>
          </a:ln>
          <a:effectLst>
            <a:outerShdw blurRad="254000" sx="102000" sy="102000" algn="ctr" rotWithShape="0">
              <a:prstClr val="black">
                <a:alpha val="20000"/>
              </a:prstClr>
            </a:outerShdw>
          </a:effectLst>
          <a:sp3d/>
        </c:spPr>
      </c:pivotFmt>
      <c:pivotFmt>
        <c:idx val="4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11"/>
        <c:spPr>
          <a:solidFill>
            <a:schemeClr val="accent1"/>
          </a:solidFill>
          <a:ln>
            <a:noFill/>
          </a:ln>
          <a:effectLst>
            <a:outerShdw blurRad="254000" sx="102000" sy="102000" algn="ctr" rotWithShape="0">
              <a:prstClr val="black">
                <a:alpha val="20000"/>
              </a:prstClr>
            </a:outerShdw>
          </a:effectLst>
          <a:sp3d/>
        </c:spPr>
      </c:pivotFmt>
      <c:pivotFmt>
        <c:idx val="412"/>
        <c:spPr>
          <a:solidFill>
            <a:schemeClr val="accent2"/>
          </a:solidFill>
          <a:ln>
            <a:noFill/>
          </a:ln>
          <a:effectLst>
            <a:outerShdw blurRad="254000" sx="102000" sy="102000" algn="ctr" rotWithShape="0">
              <a:prstClr val="black">
                <a:alpha val="20000"/>
              </a:prstClr>
            </a:outerShdw>
          </a:effectLst>
          <a:sp3d/>
        </c:spPr>
      </c:pivotFmt>
      <c:pivotFmt>
        <c:idx val="413"/>
        <c:spPr>
          <a:solidFill>
            <a:schemeClr val="accent3"/>
          </a:solidFill>
          <a:ln>
            <a:noFill/>
          </a:ln>
          <a:effectLst>
            <a:outerShdw blurRad="254000" sx="102000" sy="102000" algn="ctr" rotWithShape="0">
              <a:prstClr val="black">
                <a:alpha val="20000"/>
              </a:prstClr>
            </a:outerShdw>
          </a:effectLst>
          <a:sp3d/>
        </c:spPr>
      </c:pivotFmt>
      <c:pivotFmt>
        <c:idx val="414"/>
        <c:spPr>
          <a:solidFill>
            <a:schemeClr val="accent4"/>
          </a:solidFill>
          <a:ln>
            <a:noFill/>
          </a:ln>
          <a:effectLst>
            <a:outerShdw blurRad="254000" sx="102000" sy="102000" algn="ctr" rotWithShape="0">
              <a:prstClr val="black">
                <a:alpha val="20000"/>
              </a:prstClr>
            </a:outerShdw>
          </a:effectLst>
          <a:sp3d/>
        </c:spPr>
      </c:pivotFmt>
      <c:pivotFmt>
        <c:idx val="4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16"/>
        <c:spPr>
          <a:solidFill>
            <a:schemeClr val="accent1"/>
          </a:solidFill>
          <a:ln>
            <a:noFill/>
          </a:ln>
          <a:effectLst>
            <a:outerShdw blurRad="254000" sx="102000" sy="102000" algn="ctr" rotWithShape="0">
              <a:prstClr val="black">
                <a:alpha val="20000"/>
              </a:prstClr>
            </a:outerShdw>
          </a:effectLst>
          <a:sp3d/>
        </c:spPr>
      </c:pivotFmt>
      <c:pivotFmt>
        <c:idx val="417"/>
        <c:spPr>
          <a:solidFill>
            <a:schemeClr val="accent2"/>
          </a:solidFill>
          <a:ln>
            <a:noFill/>
          </a:ln>
          <a:effectLst>
            <a:outerShdw blurRad="254000" sx="102000" sy="102000" algn="ctr" rotWithShape="0">
              <a:prstClr val="black">
                <a:alpha val="20000"/>
              </a:prstClr>
            </a:outerShdw>
          </a:effectLst>
          <a:sp3d/>
        </c:spPr>
      </c:pivotFmt>
      <c:pivotFmt>
        <c:idx val="418"/>
        <c:spPr>
          <a:solidFill>
            <a:schemeClr val="accent3"/>
          </a:solidFill>
          <a:ln>
            <a:noFill/>
          </a:ln>
          <a:effectLst>
            <a:outerShdw blurRad="254000" sx="102000" sy="102000" algn="ctr" rotWithShape="0">
              <a:prstClr val="black">
                <a:alpha val="20000"/>
              </a:prstClr>
            </a:outerShdw>
          </a:effectLst>
          <a:sp3d/>
        </c:spPr>
      </c:pivotFmt>
      <c:pivotFmt>
        <c:idx val="419"/>
        <c:spPr>
          <a:solidFill>
            <a:schemeClr val="accent4"/>
          </a:solidFill>
          <a:ln>
            <a:noFill/>
          </a:ln>
          <a:effectLst>
            <a:outerShdw blurRad="254000" sx="102000" sy="102000" algn="ctr" rotWithShape="0">
              <a:prstClr val="black">
                <a:alpha val="20000"/>
              </a:prstClr>
            </a:outerShdw>
          </a:effectLst>
          <a:sp3d/>
        </c:spPr>
      </c:pivotFmt>
      <c:pivotFmt>
        <c:idx val="4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21"/>
        <c:spPr>
          <a:solidFill>
            <a:schemeClr val="accent1"/>
          </a:solidFill>
          <a:ln>
            <a:noFill/>
          </a:ln>
          <a:effectLst>
            <a:outerShdw blurRad="254000" sx="102000" sy="102000" algn="ctr" rotWithShape="0">
              <a:prstClr val="black">
                <a:alpha val="20000"/>
              </a:prstClr>
            </a:outerShdw>
          </a:effectLst>
          <a:sp3d/>
        </c:spPr>
      </c:pivotFmt>
      <c:pivotFmt>
        <c:idx val="422"/>
        <c:spPr>
          <a:solidFill>
            <a:schemeClr val="accent2"/>
          </a:solidFill>
          <a:ln>
            <a:noFill/>
          </a:ln>
          <a:effectLst>
            <a:outerShdw blurRad="254000" sx="102000" sy="102000" algn="ctr" rotWithShape="0">
              <a:prstClr val="black">
                <a:alpha val="20000"/>
              </a:prstClr>
            </a:outerShdw>
          </a:effectLst>
          <a:sp3d/>
        </c:spPr>
      </c:pivotFmt>
      <c:pivotFmt>
        <c:idx val="423"/>
        <c:spPr>
          <a:solidFill>
            <a:schemeClr val="accent3"/>
          </a:solidFill>
          <a:ln>
            <a:noFill/>
          </a:ln>
          <a:effectLst>
            <a:outerShdw blurRad="254000" sx="102000" sy="102000" algn="ctr" rotWithShape="0">
              <a:prstClr val="black">
                <a:alpha val="20000"/>
              </a:prstClr>
            </a:outerShdw>
          </a:effectLst>
          <a:sp3d/>
        </c:spPr>
      </c:pivotFmt>
      <c:pivotFmt>
        <c:idx val="424"/>
        <c:spPr>
          <a:solidFill>
            <a:schemeClr val="accent4"/>
          </a:solidFill>
          <a:ln>
            <a:noFill/>
          </a:ln>
          <a:effectLst>
            <a:outerShdw blurRad="254000" sx="102000" sy="102000" algn="ctr" rotWithShape="0">
              <a:prstClr val="black">
                <a:alpha val="20000"/>
              </a:prstClr>
            </a:outerShdw>
          </a:effectLst>
          <a:sp3d/>
        </c:spPr>
      </c:pivotFmt>
      <c:pivotFmt>
        <c:idx val="4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26"/>
        <c:spPr>
          <a:solidFill>
            <a:schemeClr val="accent1"/>
          </a:solidFill>
          <a:ln>
            <a:noFill/>
          </a:ln>
          <a:effectLst>
            <a:outerShdw blurRad="254000" sx="102000" sy="102000" algn="ctr" rotWithShape="0">
              <a:prstClr val="black">
                <a:alpha val="20000"/>
              </a:prstClr>
            </a:outerShdw>
          </a:effectLst>
          <a:sp3d/>
        </c:spPr>
      </c:pivotFmt>
      <c:pivotFmt>
        <c:idx val="427"/>
        <c:spPr>
          <a:solidFill>
            <a:schemeClr val="accent2"/>
          </a:solidFill>
          <a:ln>
            <a:noFill/>
          </a:ln>
          <a:effectLst>
            <a:outerShdw blurRad="254000" sx="102000" sy="102000" algn="ctr" rotWithShape="0">
              <a:prstClr val="black">
                <a:alpha val="20000"/>
              </a:prstClr>
            </a:outerShdw>
          </a:effectLst>
          <a:sp3d/>
        </c:spPr>
      </c:pivotFmt>
      <c:pivotFmt>
        <c:idx val="428"/>
        <c:spPr>
          <a:solidFill>
            <a:schemeClr val="accent3"/>
          </a:solidFill>
          <a:ln>
            <a:noFill/>
          </a:ln>
          <a:effectLst>
            <a:outerShdw blurRad="254000" sx="102000" sy="102000" algn="ctr" rotWithShape="0">
              <a:prstClr val="black">
                <a:alpha val="20000"/>
              </a:prstClr>
            </a:outerShdw>
          </a:effectLst>
          <a:sp3d/>
        </c:spPr>
      </c:pivotFmt>
      <c:pivotFmt>
        <c:idx val="429"/>
        <c:spPr>
          <a:solidFill>
            <a:schemeClr val="accent4"/>
          </a:solidFill>
          <a:ln>
            <a:noFill/>
          </a:ln>
          <a:effectLst>
            <a:outerShdw blurRad="254000" sx="102000" sy="102000" algn="ctr" rotWithShape="0">
              <a:prstClr val="black">
                <a:alpha val="20000"/>
              </a:prstClr>
            </a:outerShdw>
          </a:effectLst>
          <a:sp3d/>
        </c:spPr>
      </c:pivotFmt>
      <c:pivotFmt>
        <c:idx val="4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31"/>
        <c:spPr>
          <a:solidFill>
            <a:schemeClr val="accent1"/>
          </a:solidFill>
          <a:ln>
            <a:noFill/>
          </a:ln>
          <a:effectLst>
            <a:outerShdw blurRad="254000" sx="102000" sy="102000" algn="ctr" rotWithShape="0">
              <a:prstClr val="black">
                <a:alpha val="20000"/>
              </a:prstClr>
            </a:outerShdw>
          </a:effectLst>
          <a:sp3d/>
        </c:spPr>
      </c:pivotFmt>
      <c:pivotFmt>
        <c:idx val="432"/>
        <c:spPr>
          <a:solidFill>
            <a:schemeClr val="accent2"/>
          </a:solidFill>
          <a:ln>
            <a:noFill/>
          </a:ln>
          <a:effectLst>
            <a:outerShdw blurRad="254000" sx="102000" sy="102000" algn="ctr" rotWithShape="0">
              <a:prstClr val="black">
                <a:alpha val="20000"/>
              </a:prstClr>
            </a:outerShdw>
          </a:effectLst>
          <a:sp3d/>
        </c:spPr>
      </c:pivotFmt>
      <c:pivotFmt>
        <c:idx val="433"/>
        <c:spPr>
          <a:solidFill>
            <a:schemeClr val="accent3"/>
          </a:solidFill>
          <a:ln>
            <a:noFill/>
          </a:ln>
          <a:effectLst>
            <a:outerShdw blurRad="254000" sx="102000" sy="102000" algn="ctr" rotWithShape="0">
              <a:prstClr val="black">
                <a:alpha val="20000"/>
              </a:prstClr>
            </a:outerShdw>
          </a:effectLst>
          <a:sp3d/>
        </c:spPr>
      </c:pivotFmt>
      <c:pivotFmt>
        <c:idx val="434"/>
        <c:spPr>
          <a:solidFill>
            <a:schemeClr val="accent4"/>
          </a:solidFill>
          <a:ln>
            <a:noFill/>
          </a:ln>
          <a:effectLst>
            <a:outerShdw blurRad="254000" sx="102000" sy="102000" algn="ctr" rotWithShape="0">
              <a:prstClr val="black">
                <a:alpha val="20000"/>
              </a:prstClr>
            </a:outerShdw>
          </a:effectLst>
          <a:sp3d/>
        </c:spPr>
      </c:pivotFmt>
      <c:pivotFmt>
        <c:idx val="4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36"/>
        <c:spPr>
          <a:solidFill>
            <a:schemeClr val="accent1"/>
          </a:solidFill>
          <a:ln>
            <a:noFill/>
          </a:ln>
          <a:effectLst>
            <a:outerShdw blurRad="254000" sx="102000" sy="102000" algn="ctr" rotWithShape="0">
              <a:prstClr val="black">
                <a:alpha val="20000"/>
              </a:prstClr>
            </a:outerShdw>
          </a:effectLst>
          <a:sp3d/>
        </c:spPr>
      </c:pivotFmt>
      <c:pivotFmt>
        <c:idx val="437"/>
        <c:spPr>
          <a:solidFill>
            <a:schemeClr val="accent2"/>
          </a:solidFill>
          <a:ln>
            <a:noFill/>
          </a:ln>
          <a:effectLst>
            <a:outerShdw blurRad="254000" sx="102000" sy="102000" algn="ctr" rotWithShape="0">
              <a:prstClr val="black">
                <a:alpha val="20000"/>
              </a:prstClr>
            </a:outerShdw>
          </a:effectLst>
          <a:sp3d/>
        </c:spPr>
      </c:pivotFmt>
      <c:pivotFmt>
        <c:idx val="438"/>
        <c:spPr>
          <a:solidFill>
            <a:schemeClr val="accent3"/>
          </a:solidFill>
          <a:ln>
            <a:noFill/>
          </a:ln>
          <a:effectLst>
            <a:outerShdw blurRad="254000" sx="102000" sy="102000" algn="ctr" rotWithShape="0">
              <a:prstClr val="black">
                <a:alpha val="20000"/>
              </a:prstClr>
            </a:outerShdw>
          </a:effectLst>
          <a:sp3d/>
        </c:spPr>
      </c:pivotFmt>
      <c:pivotFmt>
        <c:idx val="439"/>
        <c:spPr>
          <a:solidFill>
            <a:schemeClr val="accent4"/>
          </a:solidFill>
          <a:ln>
            <a:noFill/>
          </a:ln>
          <a:effectLst>
            <a:outerShdw blurRad="254000" sx="102000" sy="102000" algn="ctr" rotWithShape="0">
              <a:prstClr val="black">
                <a:alpha val="20000"/>
              </a:prstClr>
            </a:outerShdw>
          </a:effectLst>
          <a:sp3d/>
        </c:spPr>
      </c:pivotFmt>
      <c:pivotFmt>
        <c:idx val="4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41"/>
        <c:spPr>
          <a:solidFill>
            <a:schemeClr val="accent1"/>
          </a:solidFill>
          <a:ln>
            <a:noFill/>
          </a:ln>
          <a:effectLst>
            <a:outerShdw blurRad="254000" sx="102000" sy="102000" algn="ctr" rotWithShape="0">
              <a:prstClr val="black">
                <a:alpha val="20000"/>
              </a:prstClr>
            </a:outerShdw>
          </a:effectLst>
          <a:sp3d/>
        </c:spPr>
      </c:pivotFmt>
      <c:pivotFmt>
        <c:idx val="442"/>
        <c:spPr>
          <a:solidFill>
            <a:schemeClr val="accent2"/>
          </a:solidFill>
          <a:ln>
            <a:noFill/>
          </a:ln>
          <a:effectLst>
            <a:outerShdw blurRad="254000" sx="102000" sy="102000" algn="ctr" rotWithShape="0">
              <a:prstClr val="black">
                <a:alpha val="20000"/>
              </a:prstClr>
            </a:outerShdw>
          </a:effectLst>
          <a:sp3d/>
        </c:spPr>
      </c:pivotFmt>
      <c:pivotFmt>
        <c:idx val="443"/>
        <c:spPr>
          <a:solidFill>
            <a:schemeClr val="accent3"/>
          </a:solidFill>
          <a:ln>
            <a:noFill/>
          </a:ln>
          <a:effectLst>
            <a:outerShdw blurRad="254000" sx="102000" sy="102000" algn="ctr" rotWithShape="0">
              <a:prstClr val="black">
                <a:alpha val="20000"/>
              </a:prstClr>
            </a:outerShdw>
          </a:effectLst>
          <a:sp3d/>
        </c:spPr>
      </c:pivotFmt>
      <c:pivotFmt>
        <c:idx val="444"/>
        <c:spPr>
          <a:solidFill>
            <a:schemeClr val="accent4"/>
          </a:solidFill>
          <a:ln>
            <a:noFill/>
          </a:ln>
          <a:effectLst>
            <a:outerShdw blurRad="254000" sx="102000" sy="102000" algn="ctr" rotWithShape="0">
              <a:prstClr val="black">
                <a:alpha val="20000"/>
              </a:prstClr>
            </a:outerShdw>
          </a:effectLst>
          <a:sp3d/>
        </c:spPr>
      </c:pivotFmt>
      <c:pivotFmt>
        <c:idx val="4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46"/>
        <c:spPr>
          <a:solidFill>
            <a:schemeClr val="accent1"/>
          </a:solidFill>
          <a:ln>
            <a:noFill/>
          </a:ln>
          <a:effectLst>
            <a:outerShdw blurRad="254000" sx="102000" sy="102000" algn="ctr" rotWithShape="0">
              <a:prstClr val="black">
                <a:alpha val="20000"/>
              </a:prstClr>
            </a:outerShdw>
          </a:effectLst>
          <a:sp3d/>
        </c:spPr>
      </c:pivotFmt>
      <c:pivotFmt>
        <c:idx val="447"/>
        <c:spPr>
          <a:solidFill>
            <a:schemeClr val="accent2"/>
          </a:solidFill>
          <a:ln>
            <a:noFill/>
          </a:ln>
          <a:effectLst>
            <a:outerShdw blurRad="254000" sx="102000" sy="102000" algn="ctr" rotWithShape="0">
              <a:prstClr val="black">
                <a:alpha val="20000"/>
              </a:prstClr>
            </a:outerShdw>
          </a:effectLst>
          <a:sp3d/>
        </c:spPr>
      </c:pivotFmt>
      <c:pivotFmt>
        <c:idx val="448"/>
        <c:spPr>
          <a:solidFill>
            <a:schemeClr val="accent3"/>
          </a:solidFill>
          <a:ln>
            <a:noFill/>
          </a:ln>
          <a:effectLst>
            <a:outerShdw blurRad="254000" sx="102000" sy="102000" algn="ctr" rotWithShape="0">
              <a:prstClr val="black">
                <a:alpha val="20000"/>
              </a:prstClr>
            </a:outerShdw>
          </a:effectLst>
          <a:sp3d/>
        </c:spPr>
      </c:pivotFmt>
      <c:pivotFmt>
        <c:idx val="449"/>
        <c:spPr>
          <a:solidFill>
            <a:schemeClr val="accent4"/>
          </a:solidFill>
          <a:ln>
            <a:noFill/>
          </a:ln>
          <a:effectLst>
            <a:outerShdw blurRad="254000" sx="102000" sy="102000" algn="ctr" rotWithShape="0">
              <a:prstClr val="black">
                <a:alpha val="20000"/>
              </a:prstClr>
            </a:outerShdw>
          </a:effectLst>
          <a:sp3d/>
        </c:spPr>
      </c:pivotFmt>
      <c:pivotFmt>
        <c:idx val="4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51"/>
        <c:spPr>
          <a:solidFill>
            <a:schemeClr val="accent1"/>
          </a:solidFill>
          <a:ln>
            <a:noFill/>
          </a:ln>
          <a:effectLst>
            <a:outerShdw blurRad="254000" sx="102000" sy="102000" algn="ctr" rotWithShape="0">
              <a:prstClr val="black">
                <a:alpha val="20000"/>
              </a:prstClr>
            </a:outerShdw>
          </a:effectLst>
          <a:sp3d/>
        </c:spPr>
      </c:pivotFmt>
      <c:pivotFmt>
        <c:idx val="452"/>
        <c:spPr>
          <a:solidFill>
            <a:schemeClr val="accent2"/>
          </a:solidFill>
          <a:ln>
            <a:noFill/>
          </a:ln>
          <a:effectLst>
            <a:outerShdw blurRad="254000" sx="102000" sy="102000" algn="ctr" rotWithShape="0">
              <a:prstClr val="black">
                <a:alpha val="20000"/>
              </a:prstClr>
            </a:outerShdw>
          </a:effectLst>
          <a:sp3d/>
        </c:spPr>
      </c:pivotFmt>
      <c:pivotFmt>
        <c:idx val="453"/>
        <c:spPr>
          <a:solidFill>
            <a:schemeClr val="accent3"/>
          </a:solidFill>
          <a:ln>
            <a:noFill/>
          </a:ln>
          <a:effectLst>
            <a:outerShdw blurRad="254000" sx="102000" sy="102000" algn="ctr" rotWithShape="0">
              <a:prstClr val="black">
                <a:alpha val="20000"/>
              </a:prstClr>
            </a:outerShdw>
          </a:effectLst>
          <a:sp3d/>
        </c:spPr>
      </c:pivotFmt>
      <c:pivotFmt>
        <c:idx val="454"/>
        <c:spPr>
          <a:solidFill>
            <a:schemeClr val="accent4"/>
          </a:solidFill>
          <a:ln>
            <a:noFill/>
          </a:ln>
          <a:effectLst>
            <a:outerShdw blurRad="254000" sx="102000" sy="102000" algn="ctr" rotWithShape="0">
              <a:prstClr val="black">
                <a:alpha val="20000"/>
              </a:prstClr>
            </a:outerShdw>
          </a:effectLst>
          <a:sp3d/>
        </c:spPr>
      </c:pivotFmt>
      <c:pivotFmt>
        <c:idx val="4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56"/>
        <c:spPr>
          <a:solidFill>
            <a:schemeClr val="accent1"/>
          </a:solidFill>
          <a:ln>
            <a:noFill/>
          </a:ln>
          <a:effectLst>
            <a:outerShdw blurRad="254000" sx="102000" sy="102000" algn="ctr" rotWithShape="0">
              <a:prstClr val="black">
                <a:alpha val="20000"/>
              </a:prstClr>
            </a:outerShdw>
          </a:effectLst>
          <a:sp3d/>
        </c:spPr>
      </c:pivotFmt>
      <c:pivotFmt>
        <c:idx val="457"/>
        <c:spPr>
          <a:solidFill>
            <a:schemeClr val="accent2"/>
          </a:solidFill>
          <a:ln>
            <a:noFill/>
          </a:ln>
          <a:effectLst>
            <a:outerShdw blurRad="254000" sx="102000" sy="102000" algn="ctr" rotWithShape="0">
              <a:prstClr val="black">
                <a:alpha val="20000"/>
              </a:prstClr>
            </a:outerShdw>
          </a:effectLst>
          <a:sp3d/>
        </c:spPr>
      </c:pivotFmt>
      <c:pivotFmt>
        <c:idx val="458"/>
        <c:spPr>
          <a:solidFill>
            <a:schemeClr val="accent3"/>
          </a:solidFill>
          <a:ln>
            <a:noFill/>
          </a:ln>
          <a:effectLst>
            <a:outerShdw blurRad="254000" sx="102000" sy="102000" algn="ctr" rotWithShape="0">
              <a:prstClr val="black">
                <a:alpha val="20000"/>
              </a:prstClr>
            </a:outerShdw>
          </a:effectLst>
          <a:sp3d/>
        </c:spPr>
      </c:pivotFmt>
      <c:pivotFmt>
        <c:idx val="459"/>
        <c:spPr>
          <a:solidFill>
            <a:schemeClr val="accent4"/>
          </a:solidFill>
          <a:ln>
            <a:noFill/>
          </a:ln>
          <a:effectLst>
            <a:outerShdw blurRad="254000" sx="102000" sy="102000" algn="ctr" rotWithShape="0">
              <a:prstClr val="black">
                <a:alpha val="20000"/>
              </a:prstClr>
            </a:outerShdw>
          </a:effectLst>
          <a:sp3d/>
        </c:spPr>
      </c:pivotFmt>
      <c:pivotFmt>
        <c:idx val="4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61"/>
        <c:spPr>
          <a:solidFill>
            <a:schemeClr val="accent1"/>
          </a:solidFill>
          <a:ln>
            <a:noFill/>
          </a:ln>
          <a:effectLst>
            <a:outerShdw blurRad="254000" sx="102000" sy="102000" algn="ctr" rotWithShape="0">
              <a:prstClr val="black">
                <a:alpha val="20000"/>
              </a:prstClr>
            </a:outerShdw>
          </a:effectLst>
          <a:sp3d/>
        </c:spPr>
      </c:pivotFmt>
      <c:pivotFmt>
        <c:idx val="462"/>
        <c:spPr>
          <a:solidFill>
            <a:schemeClr val="accent2"/>
          </a:solidFill>
          <a:ln>
            <a:noFill/>
          </a:ln>
          <a:effectLst>
            <a:outerShdw blurRad="254000" sx="102000" sy="102000" algn="ctr" rotWithShape="0">
              <a:prstClr val="black">
                <a:alpha val="20000"/>
              </a:prstClr>
            </a:outerShdw>
          </a:effectLst>
          <a:sp3d/>
        </c:spPr>
      </c:pivotFmt>
      <c:pivotFmt>
        <c:idx val="463"/>
        <c:spPr>
          <a:solidFill>
            <a:schemeClr val="accent3"/>
          </a:solidFill>
          <a:ln>
            <a:noFill/>
          </a:ln>
          <a:effectLst>
            <a:outerShdw blurRad="254000" sx="102000" sy="102000" algn="ctr" rotWithShape="0">
              <a:prstClr val="black">
                <a:alpha val="20000"/>
              </a:prstClr>
            </a:outerShdw>
          </a:effectLst>
          <a:sp3d/>
        </c:spPr>
      </c:pivotFmt>
      <c:pivotFmt>
        <c:idx val="464"/>
        <c:spPr>
          <a:solidFill>
            <a:schemeClr val="accent4"/>
          </a:solidFill>
          <a:ln>
            <a:noFill/>
          </a:ln>
          <a:effectLst>
            <a:outerShdw blurRad="254000" sx="102000" sy="102000" algn="ctr" rotWithShape="0">
              <a:prstClr val="black">
                <a:alpha val="20000"/>
              </a:prstClr>
            </a:outerShdw>
          </a:effectLst>
          <a:sp3d/>
        </c:spPr>
      </c:pivotFmt>
      <c:pivotFmt>
        <c:idx val="4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66"/>
        <c:spPr>
          <a:solidFill>
            <a:schemeClr val="accent1"/>
          </a:solidFill>
          <a:ln>
            <a:noFill/>
          </a:ln>
          <a:effectLst>
            <a:outerShdw blurRad="254000" sx="102000" sy="102000" algn="ctr" rotWithShape="0">
              <a:prstClr val="black">
                <a:alpha val="20000"/>
              </a:prstClr>
            </a:outerShdw>
          </a:effectLst>
          <a:sp3d/>
        </c:spPr>
      </c:pivotFmt>
      <c:pivotFmt>
        <c:idx val="467"/>
        <c:spPr>
          <a:solidFill>
            <a:schemeClr val="accent2"/>
          </a:solidFill>
          <a:ln>
            <a:noFill/>
          </a:ln>
          <a:effectLst>
            <a:outerShdw blurRad="254000" sx="102000" sy="102000" algn="ctr" rotWithShape="0">
              <a:prstClr val="black">
                <a:alpha val="20000"/>
              </a:prstClr>
            </a:outerShdw>
          </a:effectLst>
          <a:sp3d/>
        </c:spPr>
      </c:pivotFmt>
      <c:pivotFmt>
        <c:idx val="468"/>
        <c:spPr>
          <a:solidFill>
            <a:schemeClr val="accent3"/>
          </a:solidFill>
          <a:ln>
            <a:noFill/>
          </a:ln>
          <a:effectLst>
            <a:outerShdw blurRad="254000" sx="102000" sy="102000" algn="ctr" rotWithShape="0">
              <a:prstClr val="black">
                <a:alpha val="20000"/>
              </a:prstClr>
            </a:outerShdw>
          </a:effectLst>
          <a:sp3d/>
        </c:spPr>
      </c:pivotFmt>
      <c:pivotFmt>
        <c:idx val="469"/>
        <c:spPr>
          <a:solidFill>
            <a:schemeClr val="accent4"/>
          </a:solidFill>
          <a:ln>
            <a:noFill/>
          </a:ln>
          <a:effectLst>
            <a:outerShdw blurRad="254000" sx="102000" sy="102000" algn="ctr" rotWithShape="0">
              <a:prstClr val="black">
                <a:alpha val="20000"/>
              </a:prstClr>
            </a:outerShdw>
          </a:effectLst>
          <a:sp3d/>
        </c:spPr>
      </c:pivotFmt>
      <c:pivotFmt>
        <c:idx val="4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71"/>
        <c:spPr>
          <a:solidFill>
            <a:schemeClr val="accent1"/>
          </a:solidFill>
          <a:ln>
            <a:noFill/>
          </a:ln>
          <a:effectLst>
            <a:outerShdw blurRad="254000" sx="102000" sy="102000" algn="ctr" rotWithShape="0">
              <a:prstClr val="black">
                <a:alpha val="20000"/>
              </a:prstClr>
            </a:outerShdw>
          </a:effectLst>
          <a:sp3d/>
        </c:spPr>
      </c:pivotFmt>
      <c:pivotFmt>
        <c:idx val="472"/>
        <c:spPr>
          <a:solidFill>
            <a:schemeClr val="accent2"/>
          </a:solidFill>
          <a:ln>
            <a:noFill/>
          </a:ln>
          <a:effectLst>
            <a:outerShdw blurRad="254000" sx="102000" sy="102000" algn="ctr" rotWithShape="0">
              <a:prstClr val="black">
                <a:alpha val="20000"/>
              </a:prstClr>
            </a:outerShdw>
          </a:effectLst>
          <a:sp3d/>
        </c:spPr>
      </c:pivotFmt>
      <c:pivotFmt>
        <c:idx val="473"/>
        <c:spPr>
          <a:solidFill>
            <a:schemeClr val="accent3"/>
          </a:solidFill>
          <a:ln>
            <a:noFill/>
          </a:ln>
          <a:effectLst>
            <a:outerShdw blurRad="254000" sx="102000" sy="102000" algn="ctr" rotWithShape="0">
              <a:prstClr val="black">
                <a:alpha val="20000"/>
              </a:prstClr>
            </a:outerShdw>
          </a:effectLst>
          <a:sp3d/>
        </c:spPr>
      </c:pivotFmt>
      <c:pivotFmt>
        <c:idx val="474"/>
        <c:spPr>
          <a:solidFill>
            <a:schemeClr val="accent4"/>
          </a:solidFill>
          <a:ln>
            <a:noFill/>
          </a:ln>
          <a:effectLst>
            <a:outerShdw blurRad="254000" sx="102000" sy="102000" algn="ctr" rotWithShape="0">
              <a:prstClr val="black">
                <a:alpha val="20000"/>
              </a:prstClr>
            </a:outerShdw>
          </a:effectLst>
          <a:sp3d/>
        </c:spPr>
      </c:pivotFmt>
      <c:pivotFmt>
        <c:idx val="4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76"/>
        <c:spPr>
          <a:solidFill>
            <a:schemeClr val="accent1"/>
          </a:solidFill>
          <a:ln>
            <a:noFill/>
          </a:ln>
          <a:effectLst>
            <a:outerShdw blurRad="254000" sx="102000" sy="102000" algn="ctr" rotWithShape="0">
              <a:prstClr val="black">
                <a:alpha val="20000"/>
              </a:prstClr>
            </a:outerShdw>
          </a:effectLst>
          <a:sp3d/>
        </c:spPr>
      </c:pivotFmt>
      <c:pivotFmt>
        <c:idx val="477"/>
        <c:spPr>
          <a:solidFill>
            <a:schemeClr val="accent2"/>
          </a:solidFill>
          <a:ln>
            <a:noFill/>
          </a:ln>
          <a:effectLst>
            <a:outerShdw blurRad="254000" sx="102000" sy="102000" algn="ctr" rotWithShape="0">
              <a:prstClr val="black">
                <a:alpha val="20000"/>
              </a:prstClr>
            </a:outerShdw>
          </a:effectLst>
          <a:sp3d/>
        </c:spPr>
      </c:pivotFmt>
      <c:pivotFmt>
        <c:idx val="478"/>
        <c:spPr>
          <a:solidFill>
            <a:schemeClr val="accent3"/>
          </a:solidFill>
          <a:ln>
            <a:noFill/>
          </a:ln>
          <a:effectLst>
            <a:outerShdw blurRad="254000" sx="102000" sy="102000" algn="ctr" rotWithShape="0">
              <a:prstClr val="black">
                <a:alpha val="20000"/>
              </a:prstClr>
            </a:outerShdw>
          </a:effectLst>
          <a:sp3d/>
        </c:spPr>
      </c:pivotFmt>
      <c:pivotFmt>
        <c:idx val="479"/>
        <c:spPr>
          <a:solidFill>
            <a:schemeClr val="accent4"/>
          </a:solidFill>
          <a:ln>
            <a:noFill/>
          </a:ln>
          <a:effectLst>
            <a:outerShdw blurRad="254000" sx="102000" sy="102000" algn="ctr" rotWithShape="0">
              <a:prstClr val="black">
                <a:alpha val="20000"/>
              </a:prstClr>
            </a:outerShdw>
          </a:effectLst>
          <a:sp3d/>
        </c:spPr>
      </c:pivotFmt>
      <c:pivotFmt>
        <c:idx val="4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81"/>
        <c:spPr>
          <a:solidFill>
            <a:schemeClr val="accent1"/>
          </a:solidFill>
          <a:ln>
            <a:noFill/>
          </a:ln>
          <a:effectLst>
            <a:outerShdw blurRad="254000" sx="102000" sy="102000" algn="ctr" rotWithShape="0">
              <a:prstClr val="black">
                <a:alpha val="20000"/>
              </a:prstClr>
            </a:outerShdw>
          </a:effectLst>
          <a:sp3d/>
        </c:spPr>
      </c:pivotFmt>
      <c:pivotFmt>
        <c:idx val="482"/>
        <c:spPr>
          <a:solidFill>
            <a:schemeClr val="accent2"/>
          </a:solidFill>
          <a:ln>
            <a:noFill/>
          </a:ln>
          <a:effectLst>
            <a:outerShdw blurRad="254000" sx="102000" sy="102000" algn="ctr" rotWithShape="0">
              <a:prstClr val="black">
                <a:alpha val="20000"/>
              </a:prstClr>
            </a:outerShdw>
          </a:effectLst>
          <a:sp3d/>
        </c:spPr>
      </c:pivotFmt>
      <c:pivotFmt>
        <c:idx val="483"/>
        <c:spPr>
          <a:solidFill>
            <a:schemeClr val="accent3"/>
          </a:solidFill>
          <a:ln>
            <a:noFill/>
          </a:ln>
          <a:effectLst>
            <a:outerShdw blurRad="254000" sx="102000" sy="102000" algn="ctr" rotWithShape="0">
              <a:prstClr val="black">
                <a:alpha val="20000"/>
              </a:prstClr>
            </a:outerShdw>
          </a:effectLst>
          <a:sp3d/>
        </c:spPr>
      </c:pivotFmt>
      <c:pivotFmt>
        <c:idx val="484"/>
        <c:spPr>
          <a:solidFill>
            <a:schemeClr val="accent4"/>
          </a:solidFill>
          <a:ln>
            <a:noFill/>
          </a:ln>
          <a:effectLst>
            <a:outerShdw blurRad="254000" sx="102000" sy="102000" algn="ctr" rotWithShape="0">
              <a:prstClr val="black">
                <a:alpha val="20000"/>
              </a:prstClr>
            </a:outerShdw>
          </a:effectLst>
          <a:sp3d/>
        </c:spPr>
      </c:pivotFmt>
      <c:pivotFmt>
        <c:idx val="4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86"/>
        <c:spPr>
          <a:solidFill>
            <a:schemeClr val="accent1"/>
          </a:solidFill>
          <a:ln>
            <a:noFill/>
          </a:ln>
          <a:effectLst>
            <a:outerShdw blurRad="254000" sx="102000" sy="102000" algn="ctr" rotWithShape="0">
              <a:prstClr val="black">
                <a:alpha val="20000"/>
              </a:prstClr>
            </a:outerShdw>
          </a:effectLst>
          <a:sp3d/>
        </c:spPr>
      </c:pivotFmt>
      <c:pivotFmt>
        <c:idx val="487"/>
        <c:spPr>
          <a:solidFill>
            <a:schemeClr val="accent2"/>
          </a:solidFill>
          <a:ln>
            <a:noFill/>
          </a:ln>
          <a:effectLst>
            <a:outerShdw blurRad="254000" sx="102000" sy="102000" algn="ctr" rotWithShape="0">
              <a:prstClr val="black">
                <a:alpha val="20000"/>
              </a:prstClr>
            </a:outerShdw>
          </a:effectLst>
          <a:sp3d/>
        </c:spPr>
      </c:pivotFmt>
      <c:pivotFmt>
        <c:idx val="488"/>
        <c:spPr>
          <a:solidFill>
            <a:schemeClr val="accent3"/>
          </a:solidFill>
          <a:ln>
            <a:noFill/>
          </a:ln>
          <a:effectLst>
            <a:outerShdw blurRad="254000" sx="102000" sy="102000" algn="ctr" rotWithShape="0">
              <a:prstClr val="black">
                <a:alpha val="20000"/>
              </a:prstClr>
            </a:outerShdw>
          </a:effectLst>
          <a:sp3d/>
        </c:spPr>
      </c:pivotFmt>
      <c:pivotFmt>
        <c:idx val="489"/>
        <c:spPr>
          <a:solidFill>
            <a:schemeClr val="accent4"/>
          </a:solidFill>
          <a:ln>
            <a:noFill/>
          </a:ln>
          <a:effectLst>
            <a:outerShdw blurRad="254000" sx="102000" sy="102000" algn="ctr" rotWithShape="0">
              <a:prstClr val="black">
                <a:alpha val="20000"/>
              </a:prstClr>
            </a:outerShdw>
          </a:effectLst>
          <a:sp3d/>
        </c:spPr>
      </c:pivotFmt>
      <c:pivotFmt>
        <c:idx val="4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91"/>
        <c:spPr>
          <a:solidFill>
            <a:schemeClr val="accent1"/>
          </a:solidFill>
          <a:ln>
            <a:noFill/>
          </a:ln>
          <a:effectLst>
            <a:outerShdw blurRad="254000" sx="102000" sy="102000" algn="ctr" rotWithShape="0">
              <a:prstClr val="black">
                <a:alpha val="20000"/>
              </a:prstClr>
            </a:outerShdw>
          </a:effectLst>
          <a:sp3d/>
        </c:spPr>
      </c:pivotFmt>
      <c:pivotFmt>
        <c:idx val="492"/>
        <c:spPr>
          <a:solidFill>
            <a:schemeClr val="accent2"/>
          </a:solidFill>
          <a:ln>
            <a:noFill/>
          </a:ln>
          <a:effectLst>
            <a:outerShdw blurRad="254000" sx="102000" sy="102000" algn="ctr" rotWithShape="0">
              <a:prstClr val="black">
                <a:alpha val="20000"/>
              </a:prstClr>
            </a:outerShdw>
          </a:effectLst>
          <a:sp3d/>
        </c:spPr>
      </c:pivotFmt>
      <c:pivotFmt>
        <c:idx val="493"/>
        <c:spPr>
          <a:solidFill>
            <a:schemeClr val="accent3"/>
          </a:solidFill>
          <a:ln>
            <a:noFill/>
          </a:ln>
          <a:effectLst>
            <a:outerShdw blurRad="254000" sx="102000" sy="102000" algn="ctr" rotWithShape="0">
              <a:prstClr val="black">
                <a:alpha val="20000"/>
              </a:prstClr>
            </a:outerShdw>
          </a:effectLst>
          <a:sp3d/>
        </c:spPr>
      </c:pivotFmt>
      <c:pivotFmt>
        <c:idx val="494"/>
        <c:spPr>
          <a:solidFill>
            <a:schemeClr val="accent4"/>
          </a:solidFill>
          <a:ln>
            <a:noFill/>
          </a:ln>
          <a:effectLst>
            <a:outerShdw blurRad="254000" sx="102000" sy="102000" algn="ctr" rotWithShape="0">
              <a:prstClr val="black">
                <a:alpha val="20000"/>
              </a:prstClr>
            </a:outerShdw>
          </a:effectLst>
          <a:sp3d/>
        </c:spPr>
      </c:pivotFmt>
      <c:pivotFmt>
        <c:idx val="4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96"/>
        <c:spPr>
          <a:solidFill>
            <a:schemeClr val="accent1"/>
          </a:solidFill>
          <a:ln>
            <a:noFill/>
          </a:ln>
          <a:effectLst>
            <a:outerShdw blurRad="254000" sx="102000" sy="102000" algn="ctr" rotWithShape="0">
              <a:prstClr val="black">
                <a:alpha val="20000"/>
              </a:prstClr>
            </a:outerShdw>
          </a:effectLst>
          <a:sp3d/>
        </c:spPr>
      </c:pivotFmt>
      <c:pivotFmt>
        <c:idx val="497"/>
        <c:spPr>
          <a:solidFill>
            <a:schemeClr val="accent2"/>
          </a:solidFill>
          <a:ln>
            <a:noFill/>
          </a:ln>
          <a:effectLst>
            <a:outerShdw blurRad="254000" sx="102000" sy="102000" algn="ctr" rotWithShape="0">
              <a:prstClr val="black">
                <a:alpha val="20000"/>
              </a:prstClr>
            </a:outerShdw>
          </a:effectLst>
          <a:sp3d/>
        </c:spPr>
      </c:pivotFmt>
      <c:pivotFmt>
        <c:idx val="498"/>
        <c:spPr>
          <a:solidFill>
            <a:schemeClr val="accent3"/>
          </a:solidFill>
          <a:ln>
            <a:noFill/>
          </a:ln>
          <a:effectLst>
            <a:outerShdw blurRad="254000" sx="102000" sy="102000" algn="ctr" rotWithShape="0">
              <a:prstClr val="black">
                <a:alpha val="20000"/>
              </a:prstClr>
            </a:outerShdw>
          </a:effectLst>
          <a:sp3d/>
        </c:spPr>
      </c:pivotFmt>
      <c:pivotFmt>
        <c:idx val="499"/>
        <c:spPr>
          <a:solidFill>
            <a:schemeClr val="accent4"/>
          </a:solidFill>
          <a:ln>
            <a:noFill/>
          </a:ln>
          <a:effectLst>
            <a:outerShdw blurRad="254000" sx="102000" sy="102000" algn="ctr" rotWithShape="0">
              <a:prstClr val="black">
                <a:alpha val="20000"/>
              </a:prstClr>
            </a:outerShdw>
          </a:effectLst>
          <a:sp3d/>
        </c:spPr>
      </c:pivotFmt>
      <c:pivotFmt>
        <c:idx val="5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01"/>
        <c:spPr>
          <a:solidFill>
            <a:schemeClr val="accent1"/>
          </a:solidFill>
          <a:ln>
            <a:noFill/>
          </a:ln>
          <a:effectLst>
            <a:outerShdw blurRad="254000" sx="102000" sy="102000" algn="ctr" rotWithShape="0">
              <a:prstClr val="black">
                <a:alpha val="20000"/>
              </a:prstClr>
            </a:outerShdw>
          </a:effectLst>
          <a:sp3d/>
        </c:spPr>
      </c:pivotFmt>
      <c:pivotFmt>
        <c:idx val="502"/>
        <c:spPr>
          <a:solidFill>
            <a:schemeClr val="accent2"/>
          </a:solidFill>
          <a:ln>
            <a:noFill/>
          </a:ln>
          <a:effectLst>
            <a:outerShdw blurRad="254000" sx="102000" sy="102000" algn="ctr" rotWithShape="0">
              <a:prstClr val="black">
                <a:alpha val="20000"/>
              </a:prstClr>
            </a:outerShdw>
          </a:effectLst>
          <a:sp3d/>
        </c:spPr>
      </c:pivotFmt>
      <c:pivotFmt>
        <c:idx val="503"/>
        <c:spPr>
          <a:solidFill>
            <a:schemeClr val="accent3"/>
          </a:solidFill>
          <a:ln>
            <a:noFill/>
          </a:ln>
          <a:effectLst>
            <a:outerShdw blurRad="254000" sx="102000" sy="102000" algn="ctr" rotWithShape="0">
              <a:prstClr val="black">
                <a:alpha val="20000"/>
              </a:prstClr>
            </a:outerShdw>
          </a:effectLst>
          <a:sp3d/>
        </c:spPr>
      </c:pivotFmt>
      <c:pivotFmt>
        <c:idx val="504"/>
        <c:spPr>
          <a:solidFill>
            <a:schemeClr val="accent4"/>
          </a:solidFill>
          <a:ln>
            <a:noFill/>
          </a:ln>
          <a:effectLst>
            <a:outerShdw blurRad="254000" sx="102000" sy="102000" algn="ctr" rotWithShape="0">
              <a:prstClr val="black">
                <a:alpha val="20000"/>
              </a:prstClr>
            </a:outerShdw>
          </a:effectLst>
          <a:sp3d/>
        </c:spPr>
      </c:pivotFmt>
      <c:pivotFmt>
        <c:idx val="5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06"/>
        <c:spPr>
          <a:solidFill>
            <a:schemeClr val="accent1"/>
          </a:solidFill>
          <a:ln>
            <a:noFill/>
          </a:ln>
          <a:effectLst>
            <a:outerShdw blurRad="254000" sx="102000" sy="102000" algn="ctr" rotWithShape="0">
              <a:prstClr val="black">
                <a:alpha val="20000"/>
              </a:prstClr>
            </a:outerShdw>
          </a:effectLst>
          <a:sp3d/>
        </c:spPr>
      </c:pivotFmt>
      <c:pivotFmt>
        <c:idx val="507"/>
        <c:spPr>
          <a:solidFill>
            <a:schemeClr val="accent2"/>
          </a:solidFill>
          <a:ln>
            <a:noFill/>
          </a:ln>
          <a:effectLst>
            <a:outerShdw blurRad="254000" sx="102000" sy="102000" algn="ctr" rotWithShape="0">
              <a:prstClr val="black">
                <a:alpha val="20000"/>
              </a:prstClr>
            </a:outerShdw>
          </a:effectLst>
          <a:sp3d/>
        </c:spPr>
      </c:pivotFmt>
      <c:pivotFmt>
        <c:idx val="508"/>
        <c:spPr>
          <a:solidFill>
            <a:schemeClr val="accent3"/>
          </a:solidFill>
          <a:ln>
            <a:noFill/>
          </a:ln>
          <a:effectLst>
            <a:outerShdw blurRad="254000" sx="102000" sy="102000" algn="ctr" rotWithShape="0">
              <a:prstClr val="black">
                <a:alpha val="20000"/>
              </a:prstClr>
            </a:outerShdw>
          </a:effectLst>
          <a:sp3d/>
        </c:spPr>
      </c:pivotFmt>
      <c:pivotFmt>
        <c:idx val="509"/>
        <c:spPr>
          <a:solidFill>
            <a:schemeClr val="accent4"/>
          </a:solidFill>
          <a:ln>
            <a:noFill/>
          </a:ln>
          <a:effectLst>
            <a:outerShdw blurRad="254000" sx="102000" sy="102000" algn="ctr" rotWithShape="0">
              <a:prstClr val="black">
                <a:alpha val="20000"/>
              </a:prstClr>
            </a:outerShdw>
          </a:effectLst>
          <a:sp3d/>
        </c:spPr>
      </c:pivotFmt>
      <c:pivotFmt>
        <c:idx val="5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11"/>
        <c:spPr>
          <a:solidFill>
            <a:schemeClr val="accent1"/>
          </a:solidFill>
          <a:ln>
            <a:noFill/>
          </a:ln>
          <a:effectLst>
            <a:outerShdw blurRad="254000" sx="102000" sy="102000" algn="ctr" rotWithShape="0">
              <a:prstClr val="black">
                <a:alpha val="20000"/>
              </a:prstClr>
            </a:outerShdw>
          </a:effectLst>
          <a:sp3d/>
        </c:spPr>
      </c:pivotFmt>
      <c:pivotFmt>
        <c:idx val="512"/>
        <c:spPr>
          <a:solidFill>
            <a:schemeClr val="accent2"/>
          </a:solidFill>
          <a:ln>
            <a:noFill/>
          </a:ln>
          <a:effectLst>
            <a:outerShdw blurRad="254000" sx="102000" sy="102000" algn="ctr" rotWithShape="0">
              <a:prstClr val="black">
                <a:alpha val="20000"/>
              </a:prstClr>
            </a:outerShdw>
          </a:effectLst>
          <a:sp3d/>
        </c:spPr>
      </c:pivotFmt>
      <c:pivotFmt>
        <c:idx val="513"/>
        <c:spPr>
          <a:solidFill>
            <a:schemeClr val="accent3"/>
          </a:solidFill>
          <a:ln>
            <a:noFill/>
          </a:ln>
          <a:effectLst>
            <a:outerShdw blurRad="254000" sx="102000" sy="102000" algn="ctr" rotWithShape="0">
              <a:prstClr val="black">
                <a:alpha val="20000"/>
              </a:prstClr>
            </a:outerShdw>
          </a:effectLst>
          <a:sp3d/>
        </c:spPr>
      </c:pivotFmt>
      <c:pivotFmt>
        <c:idx val="514"/>
        <c:spPr>
          <a:solidFill>
            <a:schemeClr val="accent4"/>
          </a:solidFill>
          <a:ln>
            <a:noFill/>
          </a:ln>
          <a:effectLst>
            <a:outerShdw blurRad="254000" sx="102000" sy="102000" algn="ctr" rotWithShape="0">
              <a:prstClr val="black">
                <a:alpha val="20000"/>
              </a:prstClr>
            </a:outerShdw>
          </a:effectLst>
          <a:sp3d/>
        </c:spPr>
      </c:pivotFmt>
      <c:pivotFmt>
        <c:idx val="5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16"/>
        <c:spPr>
          <a:solidFill>
            <a:schemeClr val="accent1"/>
          </a:solidFill>
          <a:ln>
            <a:noFill/>
          </a:ln>
          <a:effectLst>
            <a:outerShdw blurRad="254000" sx="102000" sy="102000" algn="ctr" rotWithShape="0">
              <a:prstClr val="black">
                <a:alpha val="20000"/>
              </a:prstClr>
            </a:outerShdw>
          </a:effectLst>
          <a:sp3d/>
        </c:spPr>
      </c:pivotFmt>
      <c:pivotFmt>
        <c:idx val="517"/>
        <c:spPr>
          <a:solidFill>
            <a:schemeClr val="accent2"/>
          </a:solidFill>
          <a:ln>
            <a:noFill/>
          </a:ln>
          <a:effectLst>
            <a:outerShdw blurRad="254000" sx="102000" sy="102000" algn="ctr" rotWithShape="0">
              <a:prstClr val="black">
                <a:alpha val="20000"/>
              </a:prstClr>
            </a:outerShdw>
          </a:effectLst>
          <a:sp3d/>
        </c:spPr>
      </c:pivotFmt>
      <c:pivotFmt>
        <c:idx val="518"/>
        <c:spPr>
          <a:solidFill>
            <a:schemeClr val="accent3"/>
          </a:solidFill>
          <a:ln>
            <a:noFill/>
          </a:ln>
          <a:effectLst>
            <a:outerShdw blurRad="254000" sx="102000" sy="102000" algn="ctr" rotWithShape="0">
              <a:prstClr val="black">
                <a:alpha val="20000"/>
              </a:prstClr>
            </a:outerShdw>
          </a:effectLst>
          <a:sp3d/>
        </c:spPr>
      </c:pivotFmt>
      <c:pivotFmt>
        <c:idx val="519"/>
        <c:spPr>
          <a:solidFill>
            <a:schemeClr val="accent4"/>
          </a:solidFill>
          <a:ln>
            <a:noFill/>
          </a:ln>
          <a:effectLst>
            <a:outerShdw blurRad="254000" sx="102000" sy="102000" algn="ctr" rotWithShape="0">
              <a:prstClr val="black">
                <a:alpha val="20000"/>
              </a:prstClr>
            </a:outerShdw>
          </a:effectLst>
          <a:sp3d/>
        </c:spPr>
      </c:pivotFmt>
      <c:pivotFmt>
        <c:idx val="5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21"/>
        <c:spPr>
          <a:solidFill>
            <a:schemeClr val="accent1"/>
          </a:solidFill>
          <a:ln>
            <a:noFill/>
          </a:ln>
          <a:effectLst>
            <a:outerShdw blurRad="254000" sx="102000" sy="102000" algn="ctr" rotWithShape="0">
              <a:prstClr val="black">
                <a:alpha val="20000"/>
              </a:prstClr>
            </a:outerShdw>
          </a:effectLst>
          <a:sp3d/>
        </c:spPr>
      </c:pivotFmt>
      <c:pivotFmt>
        <c:idx val="522"/>
        <c:spPr>
          <a:solidFill>
            <a:schemeClr val="accent2"/>
          </a:solidFill>
          <a:ln>
            <a:noFill/>
          </a:ln>
          <a:effectLst>
            <a:outerShdw blurRad="254000" sx="102000" sy="102000" algn="ctr" rotWithShape="0">
              <a:prstClr val="black">
                <a:alpha val="20000"/>
              </a:prstClr>
            </a:outerShdw>
          </a:effectLst>
          <a:sp3d/>
        </c:spPr>
      </c:pivotFmt>
      <c:pivotFmt>
        <c:idx val="523"/>
        <c:spPr>
          <a:solidFill>
            <a:schemeClr val="accent3"/>
          </a:solidFill>
          <a:ln>
            <a:noFill/>
          </a:ln>
          <a:effectLst>
            <a:outerShdw blurRad="254000" sx="102000" sy="102000" algn="ctr" rotWithShape="0">
              <a:prstClr val="black">
                <a:alpha val="20000"/>
              </a:prstClr>
            </a:outerShdw>
          </a:effectLst>
          <a:sp3d/>
        </c:spPr>
      </c:pivotFmt>
      <c:pivotFmt>
        <c:idx val="524"/>
        <c:spPr>
          <a:solidFill>
            <a:schemeClr val="accent4"/>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Sheet2!$B$148:$B$149</c:f>
              <c:strCache>
                <c:ptCount val="1"/>
                <c:pt idx="0">
                  <c:v>1970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Sheet2!$B$150:$B$154</c:f>
              <c:numCache>
                <c:formatCode>General</c:formatCode>
                <c:ptCount val="4"/>
                <c:pt idx="0">
                  <c:v>249990</c:v>
                </c:pt>
                <c:pt idx="3">
                  <c:v>149994</c:v>
                </c:pt>
              </c:numCache>
            </c:numRef>
          </c:val>
          <c:extLst>
            <c:ext xmlns:c16="http://schemas.microsoft.com/office/drawing/2014/chart" uri="{C3380CC4-5D6E-409C-BE32-E72D297353CC}">
              <c16:uniqueId val="{00000008-B3FC-43A6-85A8-AA1F77557FEB}"/>
            </c:ext>
          </c:extLst>
        </c:ser>
        <c:ser>
          <c:idx val="1"/>
          <c:order val="1"/>
          <c:tx>
            <c:strRef>
              <c:f>Sheet2!$C$148:$C$149</c:f>
              <c:strCache>
                <c:ptCount val="1"/>
                <c:pt idx="0">
                  <c:v>1997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A-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C-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E-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0-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Sheet2!$C$150:$C$154</c:f>
              <c:numCache>
                <c:formatCode>General</c:formatCode>
                <c:ptCount val="4"/>
                <c:pt idx="0">
                  <c:v>1169415</c:v>
                </c:pt>
                <c:pt idx="1">
                  <c:v>3508245</c:v>
                </c:pt>
                <c:pt idx="3">
                  <c:v>389805</c:v>
                </c:pt>
              </c:numCache>
            </c:numRef>
          </c:val>
          <c:extLst>
            <c:ext xmlns:c16="http://schemas.microsoft.com/office/drawing/2014/chart" uri="{C3380CC4-5D6E-409C-BE32-E72D297353CC}">
              <c16:uniqueId val="{00000011-B3FC-43A6-85A8-AA1F77557FEB}"/>
            </c:ext>
          </c:extLst>
        </c:ser>
        <c:ser>
          <c:idx val="2"/>
          <c:order val="2"/>
          <c:tx>
            <c:strRef>
              <c:f>Sheet2!$D$148:$D$149</c:f>
              <c:strCache>
                <c:ptCount val="1"/>
                <c:pt idx="0">
                  <c:v>1998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Sheet2!$D$150:$D$154</c:f>
              <c:numCache>
                <c:formatCode>General</c:formatCode>
                <c:ptCount val="4"/>
                <c:pt idx="0">
                  <c:v>1079460</c:v>
                </c:pt>
                <c:pt idx="1">
                  <c:v>500660</c:v>
                </c:pt>
                <c:pt idx="2">
                  <c:v>7960</c:v>
                </c:pt>
                <c:pt idx="3">
                  <c:v>1569670</c:v>
                </c:pt>
              </c:numCache>
            </c:numRef>
          </c:val>
          <c:extLst>
            <c:ext xmlns:c16="http://schemas.microsoft.com/office/drawing/2014/chart" uri="{C3380CC4-5D6E-409C-BE32-E72D297353CC}">
              <c16:uniqueId val="{0000001A-B3FC-43A6-85A8-AA1F77557FEB}"/>
            </c:ext>
          </c:extLst>
        </c:ser>
        <c:ser>
          <c:idx val="3"/>
          <c:order val="3"/>
          <c:tx>
            <c:strRef>
              <c:f>Sheet2!$E$148:$E$149</c:f>
              <c:strCache>
                <c:ptCount val="1"/>
                <c:pt idx="0">
                  <c:v>1999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Sheet2!$E$150:$E$154</c:f>
              <c:numCache>
                <c:formatCode>General</c:formatCode>
                <c:ptCount val="4"/>
                <c:pt idx="0">
                  <c:v>215820</c:v>
                </c:pt>
                <c:pt idx="1">
                  <c:v>431640</c:v>
                </c:pt>
              </c:numCache>
            </c:numRef>
          </c:val>
          <c:extLst>
            <c:ext xmlns:c16="http://schemas.microsoft.com/office/drawing/2014/chart" uri="{C3380CC4-5D6E-409C-BE32-E72D297353CC}">
              <c16:uniqueId val="{00000023-B3FC-43A6-85A8-AA1F77557FEB}"/>
            </c:ext>
          </c:extLst>
        </c:ser>
        <c:ser>
          <c:idx val="4"/>
          <c:order val="4"/>
          <c:tx>
            <c:strRef>
              <c:f>Sheet2!$F$148:$F$149</c:f>
              <c:strCache>
                <c:ptCount val="1"/>
                <c:pt idx="0">
                  <c:v>2000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Sheet2!$F$150:$F$154</c:f>
              <c:numCache>
                <c:formatCode>General</c:formatCode>
                <c:ptCount val="4"/>
                <c:pt idx="0">
                  <c:v>97990</c:v>
                </c:pt>
                <c:pt idx="1">
                  <c:v>144990</c:v>
                </c:pt>
                <c:pt idx="2">
                  <c:v>1490</c:v>
                </c:pt>
                <c:pt idx="3">
                  <c:v>47000</c:v>
                </c:pt>
              </c:numCache>
            </c:numRef>
          </c:val>
          <c:extLst>
            <c:ext xmlns:c16="http://schemas.microsoft.com/office/drawing/2014/chart" uri="{C3380CC4-5D6E-409C-BE32-E72D297353CC}">
              <c16:uniqueId val="{0000002C-B3FC-43A6-85A8-AA1F77557FEB}"/>
            </c:ext>
          </c:extLst>
        </c:ser>
        <c:ser>
          <c:idx val="5"/>
          <c:order val="5"/>
          <c:tx>
            <c:strRef>
              <c:f>Sheet2!$G$148:$G$149</c:f>
              <c:strCache>
                <c:ptCount val="1"/>
                <c:pt idx="0">
                  <c:v>2001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E-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0-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2-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4-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Sheet2!$G$150:$G$154</c:f>
              <c:numCache>
                <c:formatCode>General</c:formatCode>
                <c:ptCount val="4"/>
                <c:pt idx="0">
                  <c:v>561870</c:v>
                </c:pt>
                <c:pt idx="1">
                  <c:v>381265</c:v>
                </c:pt>
                <c:pt idx="2">
                  <c:v>7340</c:v>
                </c:pt>
                <c:pt idx="3">
                  <c:v>51996</c:v>
                </c:pt>
              </c:numCache>
            </c:numRef>
          </c:val>
          <c:extLst>
            <c:ext xmlns:c16="http://schemas.microsoft.com/office/drawing/2014/chart" uri="{C3380CC4-5D6E-409C-BE32-E72D297353CC}">
              <c16:uniqueId val="{00000035-B3FC-43A6-85A8-AA1F77557FEB}"/>
            </c:ext>
          </c:extLst>
        </c:ser>
        <c:ser>
          <c:idx val="6"/>
          <c:order val="6"/>
          <c:tx>
            <c:strRef>
              <c:f>Sheet2!$H$148:$H$149</c:f>
              <c:strCache>
                <c:ptCount val="1"/>
                <c:pt idx="0">
                  <c:v>2002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Sheet2!$H$150:$H$154</c:f>
              <c:numCache>
                <c:formatCode>General</c:formatCode>
                <c:ptCount val="4"/>
                <c:pt idx="0">
                  <c:v>2161065</c:v>
                </c:pt>
                <c:pt idx="1">
                  <c:v>3605886</c:v>
                </c:pt>
                <c:pt idx="2">
                  <c:v>7425</c:v>
                </c:pt>
                <c:pt idx="3">
                  <c:v>237986</c:v>
                </c:pt>
              </c:numCache>
            </c:numRef>
          </c:val>
          <c:extLst>
            <c:ext xmlns:c16="http://schemas.microsoft.com/office/drawing/2014/chart" uri="{C3380CC4-5D6E-409C-BE32-E72D297353CC}">
              <c16:uniqueId val="{0000003E-B3FC-43A6-85A8-AA1F77557FEB}"/>
            </c:ext>
          </c:extLst>
        </c:ser>
        <c:ser>
          <c:idx val="7"/>
          <c:order val="7"/>
          <c:tx>
            <c:strRef>
              <c:f>Sheet2!$I$148:$I$149</c:f>
              <c:strCache>
                <c:ptCount val="1"/>
                <c:pt idx="0">
                  <c:v>2003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Sheet2!$I$150:$I$154</c:f>
              <c:numCache>
                <c:formatCode>General</c:formatCode>
                <c:ptCount val="4"/>
                <c:pt idx="0">
                  <c:v>648720</c:v>
                </c:pt>
                <c:pt idx="1">
                  <c:v>2341395</c:v>
                </c:pt>
                <c:pt idx="2">
                  <c:v>7676</c:v>
                </c:pt>
                <c:pt idx="3">
                  <c:v>935640</c:v>
                </c:pt>
              </c:numCache>
            </c:numRef>
          </c:val>
          <c:extLst>
            <c:ext xmlns:c16="http://schemas.microsoft.com/office/drawing/2014/chart" uri="{C3380CC4-5D6E-409C-BE32-E72D297353CC}">
              <c16:uniqueId val="{00000047-B3FC-43A6-85A8-AA1F77557FEB}"/>
            </c:ext>
          </c:extLst>
        </c:ser>
        <c:ser>
          <c:idx val="8"/>
          <c:order val="8"/>
          <c:tx>
            <c:strRef>
              <c:f>Sheet2!$J$148:$J$149</c:f>
              <c:strCache>
                <c:ptCount val="1"/>
                <c:pt idx="0">
                  <c:v>2004</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Sheet2!$J$150:$J$154</c:f>
              <c:numCache>
                <c:formatCode>General</c:formatCode>
                <c:ptCount val="4"/>
                <c:pt idx="0">
                  <c:v>122715</c:v>
                </c:pt>
                <c:pt idx="1">
                  <c:v>181005</c:v>
                </c:pt>
                <c:pt idx="2">
                  <c:v>41674</c:v>
                </c:pt>
                <c:pt idx="3">
                  <c:v>279300</c:v>
                </c:pt>
              </c:numCache>
            </c:numRef>
          </c:val>
          <c:extLst>
            <c:ext xmlns:c16="http://schemas.microsoft.com/office/drawing/2014/chart" uri="{C3380CC4-5D6E-409C-BE32-E72D297353CC}">
              <c16:uniqueId val="{00000050-B3FC-43A6-85A8-AA1F77557FEB}"/>
            </c:ext>
          </c:extLst>
        </c:ser>
        <c:ser>
          <c:idx val="9"/>
          <c:order val="9"/>
          <c:tx>
            <c:strRef>
              <c:f>Sheet2!$K$148:$K$149</c:f>
              <c:strCache>
                <c:ptCount val="1"/>
                <c:pt idx="0">
                  <c:v>2005</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8-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Sheet2!$K$150:$K$154</c:f>
              <c:numCache>
                <c:formatCode>General</c:formatCode>
                <c:ptCount val="4"/>
                <c:pt idx="0">
                  <c:v>2213595</c:v>
                </c:pt>
                <c:pt idx="1">
                  <c:v>2882005</c:v>
                </c:pt>
                <c:pt idx="2">
                  <c:v>13865</c:v>
                </c:pt>
              </c:numCache>
            </c:numRef>
          </c:val>
          <c:extLst>
            <c:ext xmlns:c16="http://schemas.microsoft.com/office/drawing/2014/chart" uri="{C3380CC4-5D6E-409C-BE32-E72D297353CC}">
              <c16:uniqueId val="{00000059-B3FC-43A6-85A8-AA1F77557FEB}"/>
            </c:ext>
          </c:extLst>
        </c:ser>
        <c:ser>
          <c:idx val="10"/>
          <c:order val="10"/>
          <c:tx>
            <c:strRef>
              <c:f>Sheet2!$L$148:$L$149</c:f>
              <c:strCache>
                <c:ptCount val="1"/>
                <c:pt idx="0">
                  <c:v>2006</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B-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D-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F-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1-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Sheet2!$L$150:$L$154</c:f>
              <c:numCache>
                <c:formatCode>General</c:formatCode>
                <c:ptCount val="4"/>
                <c:pt idx="0">
                  <c:v>88905</c:v>
                </c:pt>
                <c:pt idx="1">
                  <c:v>330555</c:v>
                </c:pt>
                <c:pt idx="2">
                  <c:v>26860</c:v>
                </c:pt>
              </c:numCache>
            </c:numRef>
          </c:val>
          <c:extLst>
            <c:ext xmlns:c16="http://schemas.microsoft.com/office/drawing/2014/chart" uri="{C3380CC4-5D6E-409C-BE32-E72D297353CC}">
              <c16:uniqueId val="{00000062-B3FC-43A6-85A8-AA1F77557FEB}"/>
            </c:ext>
          </c:extLst>
        </c:ser>
        <c:ser>
          <c:idx val="11"/>
          <c:order val="11"/>
          <c:tx>
            <c:strRef>
              <c:f>Sheet2!$M$148:$M$149</c:f>
              <c:strCache>
                <c:ptCount val="1"/>
                <c:pt idx="0">
                  <c:v>2007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4-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6-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8-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A-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Sheet2!$M$150:$M$154</c:f>
              <c:numCache>
                <c:formatCode>General</c:formatCode>
                <c:ptCount val="4"/>
                <c:pt idx="0">
                  <c:v>1452370</c:v>
                </c:pt>
                <c:pt idx="1">
                  <c:v>4750015</c:v>
                </c:pt>
                <c:pt idx="2">
                  <c:v>24028</c:v>
                </c:pt>
                <c:pt idx="3">
                  <c:v>935640</c:v>
                </c:pt>
              </c:numCache>
            </c:numRef>
          </c:val>
          <c:extLst>
            <c:ext xmlns:c16="http://schemas.microsoft.com/office/drawing/2014/chart" uri="{C3380CC4-5D6E-409C-BE32-E72D297353CC}">
              <c16:uniqueId val="{0000006B-B3FC-43A6-85A8-AA1F77557FEB}"/>
            </c:ext>
          </c:extLst>
        </c:ser>
        <c:ser>
          <c:idx val="12"/>
          <c:order val="12"/>
          <c:tx>
            <c:strRef>
              <c:f>Sheet2!$N$148:$N$149</c:f>
              <c:strCache>
                <c:ptCount val="1"/>
                <c:pt idx="0">
                  <c:v>2008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D-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F-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1-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3-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Sheet2!$N$150:$N$154</c:f>
              <c:numCache>
                <c:formatCode>General</c:formatCode>
                <c:ptCount val="4"/>
                <c:pt idx="0">
                  <c:v>4574147</c:v>
                </c:pt>
                <c:pt idx="1">
                  <c:v>7642191</c:v>
                </c:pt>
                <c:pt idx="2">
                  <c:v>57825</c:v>
                </c:pt>
                <c:pt idx="3">
                  <c:v>5773075</c:v>
                </c:pt>
              </c:numCache>
            </c:numRef>
          </c:val>
          <c:extLst>
            <c:ext xmlns:c16="http://schemas.microsoft.com/office/drawing/2014/chart" uri="{C3380CC4-5D6E-409C-BE32-E72D297353CC}">
              <c16:uniqueId val="{00000074-B3FC-43A6-85A8-AA1F77557FEB}"/>
            </c:ext>
          </c:extLst>
        </c:ser>
        <c:ser>
          <c:idx val="13"/>
          <c:order val="13"/>
          <c:tx>
            <c:strRef>
              <c:f>Sheet2!$O$148:$O$149</c:f>
              <c:strCache>
                <c:ptCount val="1"/>
                <c:pt idx="0">
                  <c:v>2009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6-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8-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A-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C-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Sheet2!$O$150:$O$154</c:f>
              <c:numCache>
                <c:formatCode>General</c:formatCode>
                <c:ptCount val="4"/>
                <c:pt idx="0">
                  <c:v>3645160</c:v>
                </c:pt>
                <c:pt idx="1">
                  <c:v>10115145</c:v>
                </c:pt>
                <c:pt idx="2">
                  <c:v>142277</c:v>
                </c:pt>
              </c:numCache>
            </c:numRef>
          </c:val>
          <c:extLst>
            <c:ext xmlns:c16="http://schemas.microsoft.com/office/drawing/2014/chart" uri="{C3380CC4-5D6E-409C-BE32-E72D297353CC}">
              <c16:uniqueId val="{0000007D-B3FC-43A6-85A8-AA1F77557FEB}"/>
            </c:ext>
          </c:extLst>
        </c:ser>
        <c:ser>
          <c:idx val="14"/>
          <c:order val="14"/>
          <c:tx>
            <c:strRef>
              <c:f>Sheet2!$P$148:$P$149</c:f>
              <c:strCache>
                <c:ptCount val="1"/>
                <c:pt idx="0">
                  <c:v>2010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F-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1-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3-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5-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Sheet2!$P$150:$P$154</c:f>
              <c:numCache>
                <c:formatCode>General</c:formatCode>
                <c:ptCount val="4"/>
                <c:pt idx="0">
                  <c:v>23256447</c:v>
                </c:pt>
                <c:pt idx="1">
                  <c:v>26282841</c:v>
                </c:pt>
                <c:pt idx="2">
                  <c:v>193215</c:v>
                </c:pt>
                <c:pt idx="3">
                  <c:v>14551030</c:v>
                </c:pt>
              </c:numCache>
            </c:numRef>
          </c:val>
          <c:extLst>
            <c:ext xmlns:c16="http://schemas.microsoft.com/office/drawing/2014/chart" uri="{C3380CC4-5D6E-409C-BE32-E72D297353CC}">
              <c16:uniqueId val="{00000086-B3FC-43A6-85A8-AA1F77557FEB}"/>
            </c:ext>
          </c:extLst>
        </c:ser>
        <c:ser>
          <c:idx val="15"/>
          <c:order val="15"/>
          <c:tx>
            <c:strRef>
              <c:f>Sheet2!$Q$148:$Q$149</c:f>
              <c:strCache>
                <c:ptCount val="1"/>
                <c:pt idx="0">
                  <c:v>2011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8-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A-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C-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E-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Sheet2!$Q$150:$Q$154</c:f>
              <c:numCache>
                <c:formatCode>General</c:formatCode>
                <c:ptCount val="4"/>
                <c:pt idx="0">
                  <c:v>17791019</c:v>
                </c:pt>
                <c:pt idx="1">
                  <c:v>28965541</c:v>
                </c:pt>
                <c:pt idx="2">
                  <c:v>312338</c:v>
                </c:pt>
                <c:pt idx="3">
                  <c:v>9771040</c:v>
                </c:pt>
              </c:numCache>
            </c:numRef>
          </c:val>
          <c:extLst>
            <c:ext xmlns:c16="http://schemas.microsoft.com/office/drawing/2014/chart" uri="{C3380CC4-5D6E-409C-BE32-E72D297353CC}">
              <c16:uniqueId val="{0000008F-B3FC-43A6-85A8-AA1F77557FEB}"/>
            </c:ext>
          </c:extLst>
        </c:ser>
        <c:ser>
          <c:idx val="16"/>
          <c:order val="16"/>
          <c:tx>
            <c:strRef>
              <c:f>Sheet2!$R$148:$R$149</c:f>
              <c:strCache>
                <c:ptCount val="1"/>
                <c:pt idx="0">
                  <c:v>2012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1-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3-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5-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7-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Sheet2!$R$150:$R$154</c:f>
              <c:numCache>
                <c:formatCode>General</c:formatCode>
                <c:ptCount val="4"/>
                <c:pt idx="0">
                  <c:v>19382910</c:v>
                </c:pt>
                <c:pt idx="1">
                  <c:v>40627122</c:v>
                </c:pt>
                <c:pt idx="2">
                  <c:v>179964</c:v>
                </c:pt>
                <c:pt idx="3">
                  <c:v>5634840</c:v>
                </c:pt>
              </c:numCache>
            </c:numRef>
          </c:val>
          <c:extLst>
            <c:ext xmlns:c16="http://schemas.microsoft.com/office/drawing/2014/chart" uri="{C3380CC4-5D6E-409C-BE32-E72D297353CC}">
              <c16:uniqueId val="{00000098-B3FC-43A6-85A8-AA1F77557FEB}"/>
            </c:ext>
          </c:extLst>
        </c:ser>
        <c:ser>
          <c:idx val="17"/>
          <c:order val="17"/>
          <c:tx>
            <c:strRef>
              <c:f>Sheet2!$S$148:$S$149</c:f>
              <c:strCache>
                <c:ptCount val="1"/>
                <c:pt idx="0">
                  <c:v>2013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A-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C-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E-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0-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Sheet2!$S$150:$S$154</c:f>
              <c:numCache>
                <c:formatCode>General</c:formatCode>
                <c:ptCount val="4"/>
                <c:pt idx="0">
                  <c:v>123333604</c:v>
                </c:pt>
                <c:pt idx="1">
                  <c:v>194739887</c:v>
                </c:pt>
                <c:pt idx="2">
                  <c:v>1474723</c:v>
                </c:pt>
                <c:pt idx="3">
                  <c:v>97694651</c:v>
                </c:pt>
              </c:numCache>
            </c:numRef>
          </c:val>
          <c:extLst>
            <c:ext xmlns:c16="http://schemas.microsoft.com/office/drawing/2014/chart" uri="{C3380CC4-5D6E-409C-BE32-E72D297353CC}">
              <c16:uniqueId val="{000000A1-B3FC-43A6-85A8-AA1F77557FEB}"/>
            </c:ext>
          </c:extLst>
        </c:ser>
        <c:ser>
          <c:idx val="18"/>
          <c:order val="18"/>
          <c:tx>
            <c:strRef>
              <c:f>Sheet2!$T$148:$T$149</c:f>
              <c:strCache>
                <c:ptCount val="1"/>
                <c:pt idx="0">
                  <c:v>2014</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3-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5-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7-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9-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Sheet2!$T$150:$T$154</c:f>
              <c:numCache>
                <c:formatCode>General</c:formatCode>
                <c:ptCount val="4"/>
                <c:pt idx="0">
                  <c:v>262762863</c:v>
                </c:pt>
                <c:pt idx="1">
                  <c:v>304277842</c:v>
                </c:pt>
                <c:pt idx="2">
                  <c:v>2132622</c:v>
                </c:pt>
                <c:pt idx="3">
                  <c:v>242690869</c:v>
                </c:pt>
              </c:numCache>
            </c:numRef>
          </c:val>
          <c:extLst>
            <c:ext xmlns:c16="http://schemas.microsoft.com/office/drawing/2014/chart" uri="{C3380CC4-5D6E-409C-BE32-E72D297353CC}">
              <c16:uniqueId val="{000000AA-B3FC-43A6-85A8-AA1F77557FEB}"/>
            </c:ext>
          </c:extLst>
        </c:ser>
        <c:ser>
          <c:idx val="19"/>
          <c:order val="19"/>
          <c:tx>
            <c:strRef>
              <c:f>Sheet2!$U$148:$U$149</c:f>
              <c:strCache>
                <c:ptCount val="1"/>
                <c:pt idx="0">
                  <c:v>2015</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C-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E-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0-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2-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Sheet2!$U$150:$U$154</c:f>
              <c:numCache>
                <c:formatCode>General</c:formatCode>
                <c:ptCount val="4"/>
                <c:pt idx="0">
                  <c:v>547999484</c:v>
                </c:pt>
                <c:pt idx="1">
                  <c:v>472322950</c:v>
                </c:pt>
                <c:pt idx="2">
                  <c:v>7498013</c:v>
                </c:pt>
                <c:pt idx="3">
                  <c:v>525058676</c:v>
                </c:pt>
              </c:numCache>
            </c:numRef>
          </c:val>
          <c:extLst>
            <c:ext xmlns:c16="http://schemas.microsoft.com/office/drawing/2014/chart" uri="{C3380CC4-5D6E-409C-BE32-E72D297353CC}">
              <c16:uniqueId val="{000000B3-B3FC-43A6-85A8-AA1F77557FEB}"/>
            </c:ext>
          </c:extLst>
        </c:ser>
        <c:ser>
          <c:idx val="20"/>
          <c:order val="20"/>
          <c:tx>
            <c:strRef>
              <c:f>Sheet2!$V$148:$V$149</c:f>
              <c:strCache>
                <c:ptCount val="1"/>
                <c:pt idx="0">
                  <c:v>2016</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5-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7-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9-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B-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Sheet2!$V$150:$V$154</c:f>
              <c:numCache>
                <c:formatCode>General</c:formatCode>
                <c:ptCount val="4"/>
                <c:pt idx="0">
                  <c:v>864069608</c:v>
                </c:pt>
                <c:pt idx="1">
                  <c:v>563657751</c:v>
                </c:pt>
                <c:pt idx="2">
                  <c:v>19701798</c:v>
                </c:pt>
                <c:pt idx="3">
                  <c:v>845244883</c:v>
                </c:pt>
              </c:numCache>
            </c:numRef>
          </c:val>
          <c:extLst>
            <c:ext xmlns:c16="http://schemas.microsoft.com/office/drawing/2014/chart" uri="{C3380CC4-5D6E-409C-BE32-E72D297353CC}">
              <c16:uniqueId val="{000000BC-B3FC-43A6-85A8-AA1F77557FEB}"/>
            </c:ext>
          </c:extLst>
        </c:ser>
        <c:ser>
          <c:idx val="21"/>
          <c:order val="21"/>
          <c:tx>
            <c:strRef>
              <c:f>Sheet2!$W$148:$W$149</c:f>
              <c:strCache>
                <c:ptCount val="1"/>
                <c:pt idx="0">
                  <c:v>2017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E-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0-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2-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4-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Sheet2!$W$150:$W$154</c:f>
              <c:numCache>
                <c:formatCode>General</c:formatCode>
                <c:ptCount val="4"/>
                <c:pt idx="0">
                  <c:v>949993751</c:v>
                </c:pt>
                <c:pt idx="1">
                  <c:v>529670519</c:v>
                </c:pt>
                <c:pt idx="2">
                  <c:v>30676088</c:v>
                </c:pt>
                <c:pt idx="3">
                  <c:v>930288790</c:v>
                </c:pt>
              </c:numCache>
            </c:numRef>
          </c:val>
          <c:extLst>
            <c:ext xmlns:c16="http://schemas.microsoft.com/office/drawing/2014/chart" uri="{C3380CC4-5D6E-409C-BE32-E72D297353CC}">
              <c16:uniqueId val="{000000C5-B3FC-43A6-85A8-AA1F77557FEB}"/>
            </c:ext>
          </c:extLst>
        </c:ser>
        <c:ser>
          <c:idx val="22"/>
          <c:order val="22"/>
          <c:tx>
            <c:strRef>
              <c:f>Sheet2!$X$148:$X$149</c:f>
              <c:strCache>
                <c:ptCount val="1"/>
                <c:pt idx="0">
                  <c:v>2018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7-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9-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B-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D-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Sheet2!$X$150:$X$154</c:f>
              <c:numCache>
                <c:formatCode>General</c:formatCode>
                <c:ptCount val="4"/>
                <c:pt idx="0">
                  <c:v>385282707</c:v>
                </c:pt>
                <c:pt idx="1">
                  <c:v>158530268</c:v>
                </c:pt>
                <c:pt idx="2">
                  <c:v>26200446</c:v>
                </c:pt>
                <c:pt idx="3">
                  <c:v>459513055</c:v>
                </c:pt>
              </c:numCache>
            </c:numRef>
          </c:val>
          <c:extLst>
            <c:ext xmlns:c16="http://schemas.microsoft.com/office/drawing/2014/chart" uri="{C3380CC4-5D6E-409C-BE32-E72D297353CC}">
              <c16:uniqueId val="{000000CE-B3FC-43A6-85A8-AA1F77557FEB}"/>
            </c:ext>
          </c:extLst>
        </c:ser>
        <c:ser>
          <c:idx val="23"/>
          <c:order val="23"/>
          <c:tx>
            <c:strRef>
              <c:f>Sheet2!$Y$148:$Y$149</c:f>
              <c:strCache>
                <c:ptCount val="1"/>
                <c:pt idx="0">
                  <c:v>2019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0-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2-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4-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6-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Sheet2!$Y$150:$Y$154</c:f>
              <c:numCache>
                <c:formatCode>General</c:formatCode>
                <c:ptCount val="4"/>
                <c:pt idx="0">
                  <c:v>303747333</c:v>
                </c:pt>
                <c:pt idx="1">
                  <c:v>146442420</c:v>
                </c:pt>
                <c:pt idx="2">
                  <c:v>121186350</c:v>
                </c:pt>
                <c:pt idx="3">
                  <c:v>637631451</c:v>
                </c:pt>
              </c:numCache>
            </c:numRef>
          </c:val>
          <c:extLst>
            <c:ext xmlns:c16="http://schemas.microsoft.com/office/drawing/2014/chart" uri="{C3380CC4-5D6E-409C-BE32-E72D297353CC}">
              <c16:uniqueId val="{000000D7-B3FC-43A6-85A8-AA1F77557FEB}"/>
            </c:ext>
          </c:extLst>
        </c:ser>
        <c:ser>
          <c:idx val="24"/>
          <c:order val="24"/>
          <c:tx>
            <c:strRef>
              <c:f>Sheet2!$Z$148:$Z$149</c:f>
              <c:strCache>
                <c:ptCount val="1"/>
                <c:pt idx="0">
                  <c:v>2020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9-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B-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D-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F-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Sheet2!$Z$150:$Z$154</c:f>
              <c:numCache>
                <c:formatCode>General</c:formatCode>
                <c:ptCount val="4"/>
                <c:pt idx="0">
                  <c:v>36860390</c:v>
                </c:pt>
                <c:pt idx="1">
                  <c:v>20143385</c:v>
                </c:pt>
                <c:pt idx="2">
                  <c:v>21677468</c:v>
                </c:pt>
                <c:pt idx="3">
                  <c:v>97381418</c:v>
                </c:pt>
              </c:numCache>
            </c:numRef>
          </c:val>
          <c:extLst>
            <c:ext xmlns:c16="http://schemas.microsoft.com/office/drawing/2014/chart" uri="{C3380CC4-5D6E-409C-BE32-E72D297353CC}">
              <c16:uniqueId val="{000000E0-B3FC-43A6-85A8-AA1F77557FEB}"/>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project.xlsx]Sheet2!PivotTable6</c:name>
    <c:fmtId val="1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Sheet2!$K$162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Sheet2!$J$163:$J$166</c:f>
              <c:strCache>
                <c:ptCount val="3"/>
                <c:pt idx="0">
                  <c:v>Lower_Class</c:v>
                </c:pt>
                <c:pt idx="1">
                  <c:v>Middle_class</c:v>
                </c:pt>
                <c:pt idx="2">
                  <c:v>Upper_clss</c:v>
                </c:pt>
              </c:strCache>
            </c:strRef>
          </c:cat>
          <c:val>
            <c:numRef>
              <c:f>Sheet2!$K$163:$K$166</c:f>
              <c:numCache>
                <c:formatCode>General</c:formatCode>
                <c:ptCount val="3"/>
                <c:pt idx="0">
                  <c:v>3848</c:v>
                </c:pt>
                <c:pt idx="1">
                  <c:v>4359</c:v>
                </c:pt>
                <c:pt idx="2">
                  <c:v>625</c:v>
                </c:pt>
              </c:numCache>
            </c:numRef>
          </c:val>
          <c:extLst>
            <c:ext xmlns:c16="http://schemas.microsoft.com/office/drawing/2014/chart" uri="{C3380CC4-5D6E-409C-BE32-E72D297353CC}">
              <c16:uniqueId val="{00000000-F70D-462B-9927-946358902DED}"/>
            </c:ext>
          </c:extLst>
        </c:ser>
        <c:dLbls>
          <c:dLblPos val="ctr"/>
          <c:showLegendKey val="0"/>
          <c:showVal val="1"/>
          <c:showCatName val="0"/>
          <c:showSerName val="0"/>
          <c:showPercent val="0"/>
          <c:showBubbleSize val="0"/>
        </c:dLbls>
        <c:gapWidth val="150"/>
        <c:overlap val="100"/>
        <c:axId val="1530131184"/>
        <c:axId val="1530147824"/>
      </c:barChart>
      <c:catAx>
        <c:axId val="15301311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30147824"/>
        <c:crosses val="autoZero"/>
        <c:auto val="1"/>
        <c:lblAlgn val="ctr"/>
        <c:lblOffset val="100"/>
        <c:noMultiLvlLbl val="0"/>
      </c:catAx>
      <c:valAx>
        <c:axId val="15301478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3013118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project.xlsx]Sheet2!PivotTable7</c:name>
    <c:fmtId val="25"/>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Sheet2!$N$162:$N$163</c:f>
              <c:strCache>
                <c:ptCount val="1"/>
                <c:pt idx="0">
                  <c:v>Automatic</c:v>
                </c:pt>
              </c:strCache>
            </c:strRef>
          </c:tx>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invertIfNegative val="0"/>
          <c:dLbls>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Sheet2!$N$164:$N$167</c:f>
              <c:numCache>
                <c:formatCode>General</c:formatCode>
                <c:ptCount val="3"/>
                <c:pt idx="0">
                  <c:v>956</c:v>
                </c:pt>
                <c:pt idx="1">
                  <c:v>1108</c:v>
                </c:pt>
                <c:pt idx="2">
                  <c:v>143</c:v>
                </c:pt>
              </c:numCache>
            </c:numRef>
          </c:val>
          <c:extLst>
            <c:ext xmlns:c16="http://schemas.microsoft.com/office/drawing/2014/chart" uri="{C3380CC4-5D6E-409C-BE32-E72D297353CC}">
              <c16:uniqueId val="{00000000-2903-48C0-B9FE-329DE2BE5F55}"/>
            </c:ext>
          </c:extLst>
        </c:ser>
        <c:ser>
          <c:idx val="1"/>
          <c:order val="1"/>
          <c:tx>
            <c:strRef>
              <c:f>Sheet2!$O$162:$O$163</c:f>
              <c:strCache>
                <c:ptCount val="1"/>
                <c:pt idx="0">
                  <c:v>Manual</c:v>
                </c:pt>
              </c:strCache>
            </c:strRef>
          </c:tx>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invertIfNegative val="0"/>
          <c:dLbls>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Sheet2!$O$164:$O$167</c:f>
              <c:numCache>
                <c:formatCode>General</c:formatCode>
                <c:ptCount val="3"/>
                <c:pt idx="0">
                  <c:v>1001</c:v>
                </c:pt>
                <c:pt idx="1">
                  <c:v>1104</c:v>
                </c:pt>
                <c:pt idx="2">
                  <c:v>147</c:v>
                </c:pt>
              </c:numCache>
            </c:numRef>
          </c:val>
          <c:extLst>
            <c:ext xmlns:c16="http://schemas.microsoft.com/office/drawing/2014/chart" uri="{C3380CC4-5D6E-409C-BE32-E72D297353CC}">
              <c16:uniqueId val="{00000001-2903-48C0-B9FE-329DE2BE5F55}"/>
            </c:ext>
          </c:extLst>
        </c:ser>
        <c:ser>
          <c:idx val="2"/>
          <c:order val="2"/>
          <c:tx>
            <c:strRef>
              <c:f>Sheet2!$P$162:$P$163</c:f>
              <c:strCache>
                <c:ptCount val="1"/>
                <c:pt idx="0">
                  <c:v>Other</c:v>
                </c:pt>
              </c:strCache>
            </c:strRef>
          </c:tx>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invertIfNegative val="0"/>
          <c:dLbls>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Sheet2!$P$164:$P$167</c:f>
              <c:numCache>
                <c:formatCode>General</c:formatCode>
                <c:ptCount val="3"/>
                <c:pt idx="0">
                  <c:v>965</c:v>
                </c:pt>
                <c:pt idx="1">
                  <c:v>1053</c:v>
                </c:pt>
                <c:pt idx="2">
                  <c:v>170</c:v>
                </c:pt>
              </c:numCache>
            </c:numRef>
          </c:val>
          <c:extLst>
            <c:ext xmlns:c16="http://schemas.microsoft.com/office/drawing/2014/chart" uri="{C3380CC4-5D6E-409C-BE32-E72D297353CC}">
              <c16:uniqueId val="{00000002-2903-48C0-B9FE-329DE2BE5F55}"/>
            </c:ext>
          </c:extLst>
        </c:ser>
        <c:ser>
          <c:idx val="3"/>
          <c:order val="3"/>
          <c:tx>
            <c:strRef>
              <c:f>Sheet2!$Q$162:$Q$163</c:f>
              <c:strCache>
                <c:ptCount val="1"/>
                <c:pt idx="0">
                  <c:v>Semi-Auto</c:v>
                </c:pt>
              </c:strCache>
            </c:strRef>
          </c:tx>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invertIfNegative val="0"/>
          <c:dLbls>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Sheet2!$Q$164:$Q$167</c:f>
              <c:numCache>
                <c:formatCode>General</c:formatCode>
                <c:ptCount val="3"/>
                <c:pt idx="0">
                  <c:v>926</c:v>
                </c:pt>
                <c:pt idx="1">
                  <c:v>1093</c:v>
                </c:pt>
                <c:pt idx="2">
                  <c:v>165</c:v>
                </c:pt>
              </c:numCache>
            </c:numRef>
          </c:val>
          <c:extLst>
            <c:ext xmlns:c16="http://schemas.microsoft.com/office/drawing/2014/chart" uri="{C3380CC4-5D6E-409C-BE32-E72D297353CC}">
              <c16:uniqueId val="{00000003-2903-48C0-B9FE-329DE2BE5F55}"/>
            </c:ext>
          </c:extLst>
        </c:ser>
        <c:dLbls>
          <c:showLegendKey val="0"/>
          <c:showVal val="1"/>
          <c:showCatName val="0"/>
          <c:showSerName val="0"/>
          <c:showPercent val="0"/>
          <c:showBubbleSize val="0"/>
        </c:dLbls>
        <c:gapWidth val="84"/>
        <c:gapDepth val="53"/>
        <c:shape val="box"/>
        <c:axId val="1530126608"/>
        <c:axId val="1530132848"/>
        <c:axId val="0"/>
      </c:bar3DChart>
      <c:catAx>
        <c:axId val="1530126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30132848"/>
        <c:crosses val="autoZero"/>
        <c:auto val="1"/>
        <c:lblAlgn val="ctr"/>
        <c:lblOffset val="100"/>
        <c:noMultiLvlLbl val="0"/>
      </c:catAx>
      <c:valAx>
        <c:axId val="1530132848"/>
        <c:scaling>
          <c:orientation val="minMax"/>
        </c:scaling>
        <c:delete val="1"/>
        <c:axPos val="l"/>
        <c:numFmt formatCode="General" sourceLinked="1"/>
        <c:majorTickMark val="out"/>
        <c:minorTickMark val="none"/>
        <c:tickLblPos val="nextTo"/>
        <c:crossAx val="1530126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302E-77AA-DBB3-17DD-6FD8044BB868}"/>
              </a:ext>
            </a:extLst>
          </p:cNvPr>
          <p:cNvSpPr>
            <a:spLocks noGrp="1"/>
          </p:cNvSpPr>
          <p:nvPr>
            <p:ph type="ctrTitle"/>
          </p:nvPr>
        </p:nvSpPr>
        <p:spPr/>
        <p:txBody>
          <a:bodyPr/>
          <a:lstStyle/>
          <a:p>
            <a:r>
              <a:rPr lang="en-IN" dirty="0"/>
              <a:t>CAR LAUNCH DATASET ANALYSIS IN UK MARKET</a:t>
            </a:r>
          </a:p>
        </p:txBody>
      </p:sp>
      <p:sp>
        <p:nvSpPr>
          <p:cNvPr id="3" name="Subtitle 2">
            <a:extLst>
              <a:ext uri="{FF2B5EF4-FFF2-40B4-BE49-F238E27FC236}">
                <a16:creationId xmlns:a16="http://schemas.microsoft.com/office/drawing/2014/main" id="{FE9CA18B-30E0-9A87-7E91-AE00D8EBA6D3}"/>
              </a:ext>
            </a:extLst>
          </p:cNvPr>
          <p:cNvSpPr>
            <a:spLocks noGrp="1"/>
          </p:cNvSpPr>
          <p:nvPr>
            <p:ph type="subTitle" idx="1"/>
          </p:nvPr>
        </p:nvSpPr>
        <p:spPr/>
        <p:txBody>
          <a:bodyPr/>
          <a:lstStyle/>
          <a:p>
            <a:r>
              <a:rPr lang="en-IN" dirty="0"/>
              <a:t>Presented By : Ankit Dhole &amp; Satyam Parihar </a:t>
            </a:r>
          </a:p>
        </p:txBody>
      </p:sp>
    </p:spTree>
    <p:extLst>
      <p:ext uri="{BB962C8B-B14F-4D97-AF65-F5344CB8AC3E}">
        <p14:creationId xmlns:p14="http://schemas.microsoft.com/office/powerpoint/2010/main" val="331186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076A-D2B7-6126-AF01-3575F7191133}"/>
              </a:ext>
            </a:extLst>
          </p:cNvPr>
          <p:cNvSpPr>
            <a:spLocks noGrp="1"/>
          </p:cNvSpPr>
          <p:nvPr>
            <p:ph type="title"/>
          </p:nvPr>
        </p:nvSpPr>
        <p:spPr/>
        <p:txBody>
          <a:bodyPr/>
          <a:lstStyle/>
          <a:p>
            <a:r>
              <a:rPr lang="en-IN" dirty="0"/>
              <a:t>THANK YOU </a:t>
            </a:r>
          </a:p>
        </p:txBody>
      </p:sp>
      <p:pic>
        <p:nvPicPr>
          <p:cNvPr id="5" name="Content Placeholder 4">
            <a:extLst>
              <a:ext uri="{FF2B5EF4-FFF2-40B4-BE49-F238E27FC236}">
                <a16:creationId xmlns:a16="http://schemas.microsoft.com/office/drawing/2014/main" id="{494F2D42-C17A-F2E7-78A6-ADFE9F02CE96}"/>
              </a:ext>
            </a:extLst>
          </p:cNvPr>
          <p:cNvPicPr>
            <a:picLocks noGrp="1" noChangeAspect="1"/>
          </p:cNvPicPr>
          <p:nvPr>
            <p:ph idx="1"/>
          </p:nvPr>
        </p:nvPicPr>
        <p:blipFill>
          <a:blip r:embed="rId2"/>
          <a:stretch>
            <a:fillRect/>
          </a:stretch>
        </p:blipFill>
        <p:spPr>
          <a:xfrm>
            <a:off x="1889500" y="2650067"/>
            <a:ext cx="9286499" cy="4269940"/>
          </a:xfrm>
        </p:spPr>
      </p:pic>
    </p:spTree>
    <p:extLst>
      <p:ext uri="{BB962C8B-B14F-4D97-AF65-F5344CB8AC3E}">
        <p14:creationId xmlns:p14="http://schemas.microsoft.com/office/powerpoint/2010/main" val="252763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9B42-529D-610E-E37B-395513E906BC}"/>
              </a:ext>
            </a:extLst>
          </p:cNvPr>
          <p:cNvSpPr>
            <a:spLocks noGrp="1"/>
          </p:cNvSpPr>
          <p:nvPr>
            <p:ph type="title"/>
          </p:nvPr>
        </p:nvSpPr>
        <p:spPr/>
        <p:txBody>
          <a:bodyPr/>
          <a:lstStyle/>
          <a:p>
            <a:r>
              <a:rPr lang="en-IN" dirty="0"/>
              <a:t>DASHBOARD </a:t>
            </a:r>
          </a:p>
        </p:txBody>
      </p:sp>
      <p:pic>
        <p:nvPicPr>
          <p:cNvPr id="4" name="Content Placeholder 3">
            <a:extLst>
              <a:ext uri="{FF2B5EF4-FFF2-40B4-BE49-F238E27FC236}">
                <a16:creationId xmlns:a16="http://schemas.microsoft.com/office/drawing/2014/main" id="{2352E135-810B-43AC-321F-6277B34FCAB3}"/>
              </a:ext>
            </a:extLst>
          </p:cNvPr>
          <p:cNvPicPr>
            <a:picLocks noGrp="1" noChangeAspect="1"/>
          </p:cNvPicPr>
          <p:nvPr>
            <p:ph idx="1"/>
          </p:nvPr>
        </p:nvPicPr>
        <p:blipFill>
          <a:blip r:embed="rId2"/>
          <a:stretch>
            <a:fillRect/>
          </a:stretch>
        </p:blipFill>
        <p:spPr>
          <a:xfrm>
            <a:off x="1058334" y="2143314"/>
            <a:ext cx="9685866" cy="4267498"/>
          </a:xfrm>
          <a:prstGeom prst="rect">
            <a:avLst/>
          </a:prstGeom>
        </p:spPr>
      </p:pic>
    </p:spTree>
    <p:extLst>
      <p:ext uri="{BB962C8B-B14F-4D97-AF65-F5344CB8AC3E}">
        <p14:creationId xmlns:p14="http://schemas.microsoft.com/office/powerpoint/2010/main" val="276058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D445-0C0A-F510-7078-E94F1A74FC5E}"/>
              </a:ext>
            </a:extLst>
          </p:cNvPr>
          <p:cNvSpPr>
            <a:spLocks noGrp="1"/>
          </p:cNvSpPr>
          <p:nvPr>
            <p:ph type="title"/>
          </p:nvPr>
        </p:nvSpPr>
        <p:spPr/>
        <p:txBody>
          <a:bodyPr/>
          <a:lstStyle/>
          <a:p>
            <a:r>
              <a:rPr lang="en-IN" dirty="0"/>
              <a:t>INSIGHTS (Metadata)</a:t>
            </a:r>
          </a:p>
        </p:txBody>
      </p:sp>
      <p:pic>
        <p:nvPicPr>
          <p:cNvPr id="13" name="Picture 12">
            <a:extLst>
              <a:ext uri="{FF2B5EF4-FFF2-40B4-BE49-F238E27FC236}">
                <a16:creationId xmlns:a16="http://schemas.microsoft.com/office/drawing/2014/main" id="{BB79972B-5B78-8A34-B16F-877B14B65687}"/>
              </a:ext>
            </a:extLst>
          </p:cNvPr>
          <p:cNvPicPr>
            <a:picLocks noChangeAspect="1"/>
          </p:cNvPicPr>
          <p:nvPr/>
        </p:nvPicPr>
        <p:blipFill>
          <a:blip r:embed="rId2"/>
          <a:stretch>
            <a:fillRect/>
          </a:stretch>
        </p:blipFill>
        <p:spPr>
          <a:xfrm>
            <a:off x="387084" y="4663964"/>
            <a:ext cx="1657581" cy="1552792"/>
          </a:xfrm>
          <a:prstGeom prst="rect">
            <a:avLst/>
          </a:prstGeom>
        </p:spPr>
      </p:pic>
      <p:pic>
        <p:nvPicPr>
          <p:cNvPr id="15" name="Picture 14">
            <a:extLst>
              <a:ext uri="{FF2B5EF4-FFF2-40B4-BE49-F238E27FC236}">
                <a16:creationId xmlns:a16="http://schemas.microsoft.com/office/drawing/2014/main" id="{DEF4EDFC-49DD-46DA-A10A-349309E2AB4B}"/>
              </a:ext>
            </a:extLst>
          </p:cNvPr>
          <p:cNvPicPr>
            <a:picLocks noChangeAspect="1"/>
          </p:cNvPicPr>
          <p:nvPr/>
        </p:nvPicPr>
        <p:blipFill>
          <a:blip r:embed="rId3"/>
          <a:stretch>
            <a:fillRect/>
          </a:stretch>
        </p:blipFill>
        <p:spPr>
          <a:xfrm>
            <a:off x="2616199" y="4678236"/>
            <a:ext cx="1972735" cy="1538520"/>
          </a:xfrm>
          <a:prstGeom prst="rect">
            <a:avLst/>
          </a:prstGeom>
        </p:spPr>
      </p:pic>
      <p:pic>
        <p:nvPicPr>
          <p:cNvPr id="17" name="Picture 16">
            <a:extLst>
              <a:ext uri="{FF2B5EF4-FFF2-40B4-BE49-F238E27FC236}">
                <a16:creationId xmlns:a16="http://schemas.microsoft.com/office/drawing/2014/main" id="{EBD5D5CE-8475-1A0E-3C19-D03A5A167305}"/>
              </a:ext>
            </a:extLst>
          </p:cNvPr>
          <p:cNvPicPr>
            <a:picLocks noChangeAspect="1"/>
          </p:cNvPicPr>
          <p:nvPr/>
        </p:nvPicPr>
        <p:blipFill>
          <a:blip r:embed="rId4"/>
          <a:stretch>
            <a:fillRect/>
          </a:stretch>
        </p:blipFill>
        <p:spPr>
          <a:xfrm>
            <a:off x="5324922" y="4678235"/>
            <a:ext cx="2115464" cy="1538519"/>
          </a:xfrm>
          <a:prstGeom prst="rect">
            <a:avLst/>
          </a:prstGeom>
        </p:spPr>
      </p:pic>
      <p:pic>
        <p:nvPicPr>
          <p:cNvPr id="19" name="Picture 18">
            <a:extLst>
              <a:ext uri="{FF2B5EF4-FFF2-40B4-BE49-F238E27FC236}">
                <a16:creationId xmlns:a16="http://schemas.microsoft.com/office/drawing/2014/main" id="{CB3A05D1-A7A9-37B4-04F5-0C667D185BBC}"/>
              </a:ext>
            </a:extLst>
          </p:cNvPr>
          <p:cNvPicPr>
            <a:picLocks noChangeAspect="1"/>
          </p:cNvPicPr>
          <p:nvPr/>
        </p:nvPicPr>
        <p:blipFill>
          <a:blip r:embed="rId5"/>
          <a:stretch>
            <a:fillRect/>
          </a:stretch>
        </p:blipFill>
        <p:spPr>
          <a:xfrm>
            <a:off x="8185020" y="4674911"/>
            <a:ext cx="2703114" cy="1538519"/>
          </a:xfrm>
          <a:prstGeom prst="rect">
            <a:avLst/>
          </a:prstGeom>
        </p:spPr>
      </p:pic>
      <p:pic>
        <p:nvPicPr>
          <p:cNvPr id="23" name="Picture 22">
            <a:extLst>
              <a:ext uri="{FF2B5EF4-FFF2-40B4-BE49-F238E27FC236}">
                <a16:creationId xmlns:a16="http://schemas.microsoft.com/office/drawing/2014/main" id="{C896C307-CAC5-E082-F6BE-9A900217351F}"/>
              </a:ext>
            </a:extLst>
          </p:cNvPr>
          <p:cNvPicPr>
            <a:picLocks noChangeAspect="1"/>
          </p:cNvPicPr>
          <p:nvPr/>
        </p:nvPicPr>
        <p:blipFill>
          <a:blip r:embed="rId6"/>
          <a:stretch>
            <a:fillRect/>
          </a:stretch>
        </p:blipFill>
        <p:spPr>
          <a:xfrm>
            <a:off x="342096" y="2194035"/>
            <a:ext cx="11507806" cy="2208631"/>
          </a:xfrm>
          <a:prstGeom prst="rect">
            <a:avLst/>
          </a:prstGeom>
        </p:spPr>
      </p:pic>
    </p:spTree>
    <p:extLst>
      <p:ext uri="{BB962C8B-B14F-4D97-AF65-F5344CB8AC3E}">
        <p14:creationId xmlns:p14="http://schemas.microsoft.com/office/powerpoint/2010/main" val="18135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F0FB-7C4F-81D9-0EB0-164DBD9DA012}"/>
              </a:ext>
            </a:extLst>
          </p:cNvPr>
          <p:cNvSpPr>
            <a:spLocks noGrp="1"/>
          </p:cNvSpPr>
          <p:nvPr>
            <p:ph type="title"/>
          </p:nvPr>
        </p:nvSpPr>
        <p:spPr>
          <a:xfrm>
            <a:off x="660400" y="-152401"/>
            <a:ext cx="10721598" cy="1972733"/>
          </a:xfrm>
        </p:spPr>
        <p:txBody>
          <a:bodyPr/>
          <a:lstStyle/>
          <a:p>
            <a:r>
              <a:rPr lang="en-IN" sz="3200" b="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The sum count of price of cars according to models and their changes in the years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FA567C40-9144-4A39-AF5F-9811CF802ABA}"/>
              </a:ext>
            </a:extLst>
          </p:cNvPr>
          <p:cNvGraphicFramePr>
            <a:graphicFrameLocks noGrp="1"/>
          </p:cNvGraphicFramePr>
          <p:nvPr>
            <p:ph idx="1"/>
            <p:extLst>
              <p:ext uri="{D42A27DB-BD31-4B8C-83A1-F6EECF244321}">
                <p14:modId xmlns:p14="http://schemas.microsoft.com/office/powerpoint/2010/main" val="3560397627"/>
              </p:ext>
            </p:extLst>
          </p:nvPr>
        </p:nvGraphicFramePr>
        <p:xfrm>
          <a:off x="4817532" y="2222500"/>
          <a:ext cx="6564465" cy="302683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5B5B97C-51C2-9F60-6FA1-FF8C6B8F6EF0}"/>
              </a:ext>
            </a:extLst>
          </p:cNvPr>
          <p:cNvSpPr txBox="1"/>
          <p:nvPr/>
        </p:nvSpPr>
        <p:spPr>
          <a:xfrm>
            <a:off x="162982" y="2222500"/>
            <a:ext cx="4654550" cy="156100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changes according to the </a:t>
            </a:r>
            <a:r>
              <a:rPr lang="en-IN" dirty="0">
                <a:latin typeface="Calibri" panose="020F0502020204030204" pitchFamily="34" charset="0"/>
                <a:ea typeface="Calibri" panose="020F0502020204030204" pitchFamily="34" charset="0"/>
                <a:cs typeface="Times New Roman" panose="02020603050405020304" pitchFamily="18" charset="0"/>
              </a:rPr>
              <a:t>year and cars(model)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started to develop a lot of features and hence vintage came to an end and new cars started to develop a good hold in the market  </a:t>
            </a:r>
          </a:p>
        </p:txBody>
      </p:sp>
      <p:sp>
        <p:nvSpPr>
          <p:cNvPr id="8" name="TextBox 7">
            <a:extLst>
              <a:ext uri="{FF2B5EF4-FFF2-40B4-BE49-F238E27FC236}">
                <a16:creationId xmlns:a16="http://schemas.microsoft.com/office/drawing/2014/main" id="{B3DEC6A4-8319-A249-6368-085D85885025}"/>
              </a:ext>
            </a:extLst>
          </p:cNvPr>
          <p:cNvSpPr txBox="1"/>
          <p:nvPr/>
        </p:nvSpPr>
        <p:spPr>
          <a:xfrm>
            <a:off x="162982" y="3737470"/>
            <a:ext cx="4510618" cy="156100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there`s a change in price in cars according to their models and advancement year by year and that’s what this bar graph and can also be seen on the dashboard</a:t>
            </a:r>
          </a:p>
        </p:txBody>
      </p:sp>
      <p:sp>
        <p:nvSpPr>
          <p:cNvPr id="10" name="TextBox 9">
            <a:extLst>
              <a:ext uri="{FF2B5EF4-FFF2-40B4-BE49-F238E27FC236}">
                <a16:creationId xmlns:a16="http://schemas.microsoft.com/office/drawing/2014/main" id="{77AEB899-5067-56C4-8746-831967299C7E}"/>
              </a:ext>
            </a:extLst>
          </p:cNvPr>
          <p:cNvSpPr txBox="1"/>
          <p:nvPr/>
        </p:nvSpPr>
        <p:spPr>
          <a:xfrm>
            <a:off x="162981" y="5670860"/>
            <a:ext cx="11123085"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it is visible on this bar graph  Mercedes G CLASS And Further Advancement Is Holding a good position in the market </a:t>
            </a:r>
          </a:p>
        </p:txBody>
      </p:sp>
    </p:spTree>
    <p:extLst>
      <p:ext uri="{BB962C8B-B14F-4D97-AF65-F5344CB8AC3E}">
        <p14:creationId xmlns:p14="http://schemas.microsoft.com/office/powerpoint/2010/main" val="36689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6EF8-F2A0-E235-4BEC-8C4724F2403B}"/>
              </a:ext>
            </a:extLst>
          </p:cNvPr>
          <p:cNvSpPr>
            <a:spLocks noGrp="1"/>
          </p:cNvSpPr>
          <p:nvPr>
            <p:ph type="title"/>
          </p:nvPr>
        </p:nvSpPr>
        <p:spPr/>
        <p:txBody>
          <a:bodyPr/>
          <a:lstStyle/>
          <a:p>
            <a:r>
              <a:rPr lang="en-IN" dirty="0"/>
              <a:t>CATERGORIES OF CARS(MODEL) BASED ON PRICE(bucket)</a:t>
            </a:r>
          </a:p>
        </p:txBody>
      </p:sp>
      <p:graphicFrame>
        <p:nvGraphicFramePr>
          <p:cNvPr id="4" name="Content Placeholder 3">
            <a:extLst>
              <a:ext uri="{FF2B5EF4-FFF2-40B4-BE49-F238E27FC236}">
                <a16:creationId xmlns:a16="http://schemas.microsoft.com/office/drawing/2014/main" id="{448D5DF4-9404-40F3-B613-B65B71033D84}"/>
              </a:ext>
            </a:extLst>
          </p:cNvPr>
          <p:cNvGraphicFramePr>
            <a:graphicFrameLocks noGrp="1"/>
          </p:cNvGraphicFramePr>
          <p:nvPr>
            <p:ph idx="1"/>
            <p:extLst>
              <p:ext uri="{D42A27DB-BD31-4B8C-83A1-F6EECF244321}">
                <p14:modId xmlns:p14="http://schemas.microsoft.com/office/powerpoint/2010/main" val="2194686109"/>
              </p:ext>
            </p:extLst>
          </p:nvPr>
        </p:nvGraphicFramePr>
        <p:xfrm>
          <a:off x="5816600" y="2222500"/>
          <a:ext cx="5556249" cy="36787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ECA11EF-3F84-E20C-006B-596C03A133AE}"/>
              </a:ext>
            </a:extLst>
          </p:cNvPr>
          <p:cNvSpPr txBox="1"/>
          <p:nvPr/>
        </p:nvSpPr>
        <p:spPr>
          <a:xfrm>
            <a:off x="205317" y="2288680"/>
            <a:ext cx="5611283" cy="126464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cars are categorized under price medium and hence different cars have different models and according to that model a clustered bar  graph is shown in this slide and also depicted On the dashboard </a:t>
            </a:r>
          </a:p>
        </p:txBody>
      </p:sp>
      <p:sp>
        <p:nvSpPr>
          <p:cNvPr id="8" name="TextBox 7">
            <a:extLst>
              <a:ext uri="{FF2B5EF4-FFF2-40B4-BE49-F238E27FC236}">
                <a16:creationId xmlns:a16="http://schemas.microsoft.com/office/drawing/2014/main" id="{9605CD33-20F4-40CE-F164-3BFF06AECF58}"/>
              </a:ext>
            </a:extLst>
          </p:cNvPr>
          <p:cNvSpPr txBox="1"/>
          <p:nvPr/>
        </p:nvSpPr>
        <p:spPr>
          <a:xfrm>
            <a:off x="205317" y="3792043"/>
            <a:ext cx="5221817" cy="1857368"/>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as seen on the bar graph we can see the bucket 4 has high value of cars and all the buckets are sorted accordingly as per the price and advancement of the cars and we have 4 buckets where bucket 1 2 3 4 are sorted accordingly to the price of car</a:t>
            </a:r>
          </a:p>
        </p:txBody>
      </p:sp>
      <p:sp>
        <p:nvSpPr>
          <p:cNvPr id="10" name="TextBox 9">
            <a:extLst>
              <a:ext uri="{FF2B5EF4-FFF2-40B4-BE49-F238E27FC236}">
                <a16:creationId xmlns:a16="http://schemas.microsoft.com/office/drawing/2014/main" id="{1B865AA9-A4C0-BC2F-212F-D93BB45A652E}"/>
              </a:ext>
            </a:extLst>
          </p:cNvPr>
          <p:cNvSpPr txBox="1"/>
          <p:nvPr/>
        </p:nvSpPr>
        <p:spPr>
          <a:xfrm>
            <a:off x="205317" y="5901267"/>
            <a:ext cx="11343216"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chart consist of year buckets and all the models of cars and their values so with the help of slicer we can find out details of years buckets and model name of car</a:t>
            </a:r>
          </a:p>
        </p:txBody>
      </p:sp>
    </p:spTree>
    <p:extLst>
      <p:ext uri="{BB962C8B-B14F-4D97-AF65-F5344CB8AC3E}">
        <p14:creationId xmlns:p14="http://schemas.microsoft.com/office/powerpoint/2010/main" val="236630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5E01-9496-5C5C-3631-4D83E156DC03}"/>
              </a:ext>
            </a:extLst>
          </p:cNvPr>
          <p:cNvSpPr>
            <a:spLocks noGrp="1"/>
          </p:cNvSpPr>
          <p:nvPr>
            <p:ph type="title"/>
          </p:nvPr>
        </p:nvSpPr>
        <p:spPr/>
        <p:txBody>
          <a:bodyPr/>
          <a:lstStyle/>
          <a:p>
            <a:r>
              <a:rPr lang="en-IN" dirty="0"/>
              <a:t>FUEL TYPE (efficiency and price of cars/sales of cars /</a:t>
            </a:r>
            <a:r>
              <a:rPr lang="en-IN" dirty="0" err="1"/>
              <a:t>fueltype</a:t>
            </a:r>
            <a:r>
              <a:rPr lang="en-IN" dirty="0"/>
              <a:t>)</a:t>
            </a:r>
          </a:p>
        </p:txBody>
      </p:sp>
      <p:graphicFrame>
        <p:nvGraphicFramePr>
          <p:cNvPr id="4" name="Content Placeholder 3">
            <a:extLst>
              <a:ext uri="{FF2B5EF4-FFF2-40B4-BE49-F238E27FC236}">
                <a16:creationId xmlns:a16="http://schemas.microsoft.com/office/drawing/2014/main" id="{4A1ECEE0-666A-4E8D-987B-6D398FFB3BB4}"/>
              </a:ext>
            </a:extLst>
          </p:cNvPr>
          <p:cNvGraphicFramePr>
            <a:graphicFrameLocks noGrp="1"/>
          </p:cNvGraphicFramePr>
          <p:nvPr>
            <p:ph idx="1"/>
            <p:extLst>
              <p:ext uri="{D42A27DB-BD31-4B8C-83A1-F6EECF244321}">
                <p14:modId xmlns:p14="http://schemas.microsoft.com/office/powerpoint/2010/main" val="745371538"/>
              </p:ext>
            </p:extLst>
          </p:nvPr>
        </p:nvGraphicFramePr>
        <p:xfrm>
          <a:off x="5435600" y="2222500"/>
          <a:ext cx="5937250"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4C80780-9CAE-0613-9098-2DE5078A5AE7}"/>
              </a:ext>
            </a:extLst>
          </p:cNvPr>
          <p:cNvSpPr txBox="1"/>
          <p:nvPr/>
        </p:nvSpPr>
        <p:spPr>
          <a:xfrm>
            <a:off x="146050" y="2222500"/>
            <a:ext cx="5094816" cy="1200329"/>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fueltype</a:t>
            </a:r>
            <a:r>
              <a:rPr lang="en-IN" sz="24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a:t>
            </a:r>
            <a:endParaRPr lang="en-IN" sz="2400" dirty="0"/>
          </a:p>
        </p:txBody>
      </p:sp>
      <p:sp>
        <p:nvSpPr>
          <p:cNvPr id="8" name="TextBox 7">
            <a:extLst>
              <a:ext uri="{FF2B5EF4-FFF2-40B4-BE49-F238E27FC236}">
                <a16:creationId xmlns:a16="http://schemas.microsoft.com/office/drawing/2014/main" id="{F027D5F9-C85A-1BB1-AC02-F9414A84C799}"/>
              </a:ext>
            </a:extLst>
          </p:cNvPr>
          <p:cNvSpPr txBox="1"/>
          <p:nvPr/>
        </p:nvSpPr>
        <p:spPr>
          <a:xfrm>
            <a:off x="146050" y="3555999"/>
            <a:ext cx="5289550" cy="2050690"/>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pie chart is also shown in the dashboard and depicts the value of fuel types and their changes according to year starting from 1970 to update and their changes over time</a:t>
            </a:r>
          </a:p>
        </p:txBody>
      </p:sp>
      <p:sp>
        <p:nvSpPr>
          <p:cNvPr id="10" name="TextBox 9">
            <a:extLst>
              <a:ext uri="{FF2B5EF4-FFF2-40B4-BE49-F238E27FC236}">
                <a16:creationId xmlns:a16="http://schemas.microsoft.com/office/drawing/2014/main" id="{25B0363D-CB3F-A98B-BE89-52F37441BDBA}"/>
              </a:ext>
            </a:extLst>
          </p:cNvPr>
          <p:cNvSpPr txBox="1"/>
          <p:nvPr/>
        </p:nvSpPr>
        <p:spPr>
          <a:xfrm>
            <a:off x="0" y="5992410"/>
            <a:ext cx="11275483"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Currently, it is set to diesel and have more different variants such as petrol hybrid electric etc And the use of these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fueltypes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according to the year</a:t>
            </a:r>
          </a:p>
        </p:txBody>
      </p:sp>
    </p:spTree>
    <p:extLst>
      <p:ext uri="{BB962C8B-B14F-4D97-AF65-F5344CB8AC3E}">
        <p14:creationId xmlns:p14="http://schemas.microsoft.com/office/powerpoint/2010/main" val="152766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1BE0-4D62-77C0-5693-88C6F335845B}"/>
              </a:ext>
            </a:extLst>
          </p:cNvPr>
          <p:cNvSpPr>
            <a:spLocks noGrp="1"/>
          </p:cNvSpPr>
          <p:nvPr>
            <p:ph type="title"/>
          </p:nvPr>
        </p:nvSpPr>
        <p:spPr/>
        <p:txBody>
          <a:bodyPr/>
          <a:lstStyle/>
          <a:p>
            <a:r>
              <a:rPr lang="en-IN" dirty="0"/>
              <a:t>Transmission (3) And their change according to the year</a:t>
            </a:r>
          </a:p>
        </p:txBody>
      </p:sp>
      <p:graphicFrame>
        <p:nvGraphicFramePr>
          <p:cNvPr id="4" name="Content Placeholder 3">
            <a:extLst>
              <a:ext uri="{FF2B5EF4-FFF2-40B4-BE49-F238E27FC236}">
                <a16:creationId xmlns:a16="http://schemas.microsoft.com/office/drawing/2014/main" id="{888DCB66-0CE9-4303-AF0A-2184CD7EA604}"/>
              </a:ext>
            </a:extLst>
          </p:cNvPr>
          <p:cNvGraphicFramePr>
            <a:graphicFrameLocks noGrp="1"/>
          </p:cNvGraphicFramePr>
          <p:nvPr>
            <p:ph idx="1"/>
            <p:extLst>
              <p:ext uri="{D42A27DB-BD31-4B8C-83A1-F6EECF244321}">
                <p14:modId xmlns:p14="http://schemas.microsoft.com/office/powerpoint/2010/main" val="735725110"/>
              </p:ext>
            </p:extLst>
          </p:nvPr>
        </p:nvGraphicFramePr>
        <p:xfrm>
          <a:off x="6519332" y="2222500"/>
          <a:ext cx="4853517"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A896812-C5F5-D4EA-02F7-6FC26425EF51}"/>
              </a:ext>
            </a:extLst>
          </p:cNvPr>
          <p:cNvSpPr txBox="1"/>
          <p:nvPr/>
        </p:nvSpPr>
        <p:spPr>
          <a:xfrm>
            <a:off x="0" y="2387600"/>
            <a:ext cx="6519332" cy="1938992"/>
          </a:xfrm>
          <a:prstGeom prst="rect">
            <a:avLst/>
          </a:prstGeom>
          <a:noFill/>
        </p:spPr>
        <p:txBody>
          <a:bodyPr wrap="square">
            <a:spAutoFit/>
          </a:bodyPr>
          <a:lstStyle/>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As we can see this pie chart that is on the right shows the </a:t>
            </a:r>
            <a:r>
              <a:rPr lang="en-IN" sz="2400" dirty="0">
                <a:latin typeface="Calibri" panose="020F0502020204030204" pitchFamily="34" charset="0"/>
                <a:ea typeface="Calibri" panose="020F0502020204030204" pitchFamily="34" charset="0"/>
                <a:cs typeface="Times New Roman" panose="02020603050405020304" pitchFamily="18" charset="0"/>
              </a:rPr>
              <a:t>transmission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according to the changes over years and different transmission that are commonly used can also be seen on the dashboard by using slicers of year and fuel type</a:t>
            </a:r>
            <a:endParaRPr lang="en-IN" sz="2400" dirty="0"/>
          </a:p>
        </p:txBody>
      </p:sp>
      <p:sp>
        <p:nvSpPr>
          <p:cNvPr id="8" name="TextBox 7">
            <a:extLst>
              <a:ext uri="{FF2B5EF4-FFF2-40B4-BE49-F238E27FC236}">
                <a16:creationId xmlns:a16="http://schemas.microsoft.com/office/drawing/2014/main" id="{71C02FAE-2588-BF3A-40EA-2D5B53FFDFDF}"/>
              </a:ext>
            </a:extLst>
          </p:cNvPr>
          <p:cNvSpPr txBox="1"/>
          <p:nvPr/>
        </p:nvSpPr>
        <p:spPr>
          <a:xfrm>
            <a:off x="1" y="4851399"/>
            <a:ext cx="6519332" cy="993926"/>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Some of the mention transmissions are semi-automatic manual and automatic</a:t>
            </a:r>
          </a:p>
        </p:txBody>
      </p:sp>
    </p:spTree>
    <p:extLst>
      <p:ext uri="{BB962C8B-B14F-4D97-AF65-F5344CB8AC3E}">
        <p14:creationId xmlns:p14="http://schemas.microsoft.com/office/powerpoint/2010/main" val="37063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3CBC-5D4E-46B5-A247-6956AF170A75}"/>
              </a:ext>
            </a:extLst>
          </p:cNvPr>
          <p:cNvSpPr>
            <a:spLocks noGrp="1"/>
          </p:cNvSpPr>
          <p:nvPr>
            <p:ph type="title"/>
          </p:nvPr>
        </p:nvSpPr>
        <p:spPr/>
        <p:txBody>
          <a:bodyPr/>
          <a:lstStyle/>
          <a:p>
            <a:r>
              <a:rPr lang="en-IN" dirty="0"/>
              <a:t>Prices of car sorted according to UK citizen </a:t>
            </a:r>
          </a:p>
        </p:txBody>
      </p:sp>
      <p:graphicFrame>
        <p:nvGraphicFramePr>
          <p:cNvPr id="4" name="Content Placeholder 3">
            <a:extLst>
              <a:ext uri="{FF2B5EF4-FFF2-40B4-BE49-F238E27FC236}">
                <a16:creationId xmlns:a16="http://schemas.microsoft.com/office/drawing/2014/main" id="{ACBB7793-ED2E-46E6-8D73-FB5B4FCDFE84}"/>
              </a:ext>
            </a:extLst>
          </p:cNvPr>
          <p:cNvGraphicFramePr>
            <a:graphicFrameLocks noGrp="1"/>
          </p:cNvGraphicFramePr>
          <p:nvPr>
            <p:ph idx="1"/>
            <p:extLst>
              <p:ext uri="{D42A27DB-BD31-4B8C-83A1-F6EECF244321}">
                <p14:modId xmlns:p14="http://schemas.microsoft.com/office/powerpoint/2010/main" val="410298085"/>
              </p:ext>
            </p:extLst>
          </p:nvPr>
        </p:nvGraphicFramePr>
        <p:xfrm>
          <a:off x="7120466" y="2222500"/>
          <a:ext cx="4252383"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A3493D6-9956-59AE-720F-B6C75ADE3EAB}"/>
              </a:ext>
            </a:extLst>
          </p:cNvPr>
          <p:cNvSpPr txBox="1"/>
          <p:nvPr/>
        </p:nvSpPr>
        <p:spPr>
          <a:xfrm>
            <a:off x="-4233" y="2572435"/>
            <a:ext cx="7031566" cy="1815882"/>
          </a:xfrm>
          <a:prstGeom prst="rect">
            <a:avLst/>
          </a:prstGeom>
          <a:noFill/>
        </p:spPr>
        <p:txBody>
          <a:bodyPr wrap="square">
            <a:spAutoFit/>
          </a:bodyPr>
          <a:lstStyle/>
          <a:p>
            <a:pPr marL="457200" indent="-457200">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clasess</a:t>
            </a:r>
            <a:r>
              <a:rPr lang="en-IN" sz="28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 and the number of car (count) sold according to year</a:t>
            </a:r>
            <a:endParaRPr lang="en-IN" sz="2800" dirty="0"/>
          </a:p>
        </p:txBody>
      </p:sp>
    </p:spTree>
    <p:extLst>
      <p:ext uri="{BB962C8B-B14F-4D97-AF65-F5344CB8AC3E}">
        <p14:creationId xmlns:p14="http://schemas.microsoft.com/office/powerpoint/2010/main" val="184869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B90F-93FB-F609-7D49-AC9BB3235A51}"/>
              </a:ext>
            </a:extLst>
          </p:cNvPr>
          <p:cNvSpPr>
            <a:spLocks noGrp="1"/>
          </p:cNvSpPr>
          <p:nvPr>
            <p:ph type="title"/>
          </p:nvPr>
        </p:nvSpPr>
        <p:spPr/>
        <p:txBody>
          <a:bodyPr/>
          <a:lstStyle/>
          <a:p>
            <a:r>
              <a:rPr lang="en-IN" dirty="0"/>
              <a:t>PRICES OF CAR ACCORDING TO YEAR &amp; THE TYPES OF TRANSMISSION</a:t>
            </a:r>
          </a:p>
        </p:txBody>
      </p:sp>
      <p:graphicFrame>
        <p:nvGraphicFramePr>
          <p:cNvPr id="4" name="Content Placeholder 3">
            <a:extLst>
              <a:ext uri="{FF2B5EF4-FFF2-40B4-BE49-F238E27FC236}">
                <a16:creationId xmlns:a16="http://schemas.microsoft.com/office/drawing/2014/main" id="{359E991D-0CD3-46ED-9847-EC8D0276A0DF}"/>
              </a:ext>
            </a:extLst>
          </p:cNvPr>
          <p:cNvGraphicFramePr>
            <a:graphicFrameLocks noGrp="1"/>
          </p:cNvGraphicFramePr>
          <p:nvPr>
            <p:ph idx="1"/>
            <p:extLst>
              <p:ext uri="{D42A27DB-BD31-4B8C-83A1-F6EECF244321}">
                <p14:modId xmlns:p14="http://schemas.microsoft.com/office/powerpoint/2010/main" val="2186564707"/>
              </p:ext>
            </p:extLst>
          </p:nvPr>
        </p:nvGraphicFramePr>
        <p:xfrm>
          <a:off x="6688666" y="2222500"/>
          <a:ext cx="4684183"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1C245DE-E311-7A1D-F812-66883A5DC2C5}"/>
              </a:ext>
            </a:extLst>
          </p:cNvPr>
          <p:cNvSpPr txBox="1"/>
          <p:nvPr/>
        </p:nvSpPr>
        <p:spPr>
          <a:xfrm>
            <a:off x="400050" y="2347945"/>
            <a:ext cx="6100232"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4F95AE72-0969-EEBD-C759-F9CF84AF11A8}"/>
              </a:ext>
            </a:extLst>
          </p:cNvPr>
          <p:cNvSpPr txBox="1"/>
          <p:nvPr/>
        </p:nvSpPr>
        <p:spPr>
          <a:xfrm>
            <a:off x="120651" y="2730473"/>
            <a:ext cx="6220882" cy="2246769"/>
          </a:xfrm>
          <a:prstGeom prst="rect">
            <a:avLst/>
          </a:prstGeom>
          <a:noFill/>
        </p:spPr>
        <p:txBody>
          <a:bodyPr wrap="square">
            <a:spAutoFit/>
          </a:bodyPr>
          <a:lstStyle/>
          <a:p>
            <a:pPr marL="457200" indent="-457200">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800" dirty="0">
                <a:latin typeface="Calibri" panose="020F0502020204030204" pitchFamily="34" charset="0"/>
                <a:ea typeface="Calibri" panose="020F0502020204030204" pitchFamily="34" charset="0"/>
                <a:cs typeface="Times New Roman" panose="02020603050405020304" pitchFamily="18" charset="0"/>
              </a:rPr>
              <a:t>transmission </a:t>
            </a:r>
            <a:r>
              <a:rPr lang="en-IN" sz="28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 and the number of car (count) sold according to year</a:t>
            </a:r>
            <a:endParaRPr lang="en-IN" sz="2800" dirty="0"/>
          </a:p>
        </p:txBody>
      </p:sp>
    </p:spTree>
    <p:extLst>
      <p:ext uri="{BB962C8B-B14F-4D97-AF65-F5344CB8AC3E}">
        <p14:creationId xmlns:p14="http://schemas.microsoft.com/office/powerpoint/2010/main" val="1449676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202</TotalTime>
  <Words>507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CAR LAUNCH DATASET ANALYSIS IN UK MARKET</vt:lpstr>
      <vt:lpstr>DASHBOARD </vt:lpstr>
      <vt:lpstr>INSIGHTS (Metadata)</vt:lpstr>
      <vt:lpstr>The sum count of price of cars according to models and their changes in the years </vt:lpstr>
      <vt:lpstr>CATERGORIES OF CARS(MODEL) BASED ON PRICE(bucket)</vt:lpstr>
      <vt:lpstr>FUEL TYPE (efficiency and price of cars/sales of cars /fueltype)</vt:lpstr>
      <vt:lpstr>Transmission (3) And their change according to the year</vt:lpstr>
      <vt:lpstr>Prices of car sorted according to UK citizen </vt:lpstr>
      <vt:lpstr>PRICES OF CAR ACCORDING TO YEAR &amp; THE TYPES OF TRANSMISSION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LAUNCH DATASET ANALYSIS IN UK MARKET</dc:title>
  <dc:creator>Tushar Parihar</dc:creator>
  <cp:lastModifiedBy>Tushar Parihar</cp:lastModifiedBy>
  <cp:revision>1</cp:revision>
  <dcterms:created xsi:type="dcterms:W3CDTF">2022-05-28T13:30:35Z</dcterms:created>
  <dcterms:modified xsi:type="dcterms:W3CDTF">2022-05-28T16:52:41Z</dcterms:modified>
</cp:coreProperties>
</file>