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DoConnect — 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Ankit Dwivedi  •  Instructor: Parth Shukla</a:t>
            </a:r>
          </a:p>
          <a:p>
            <a:r>
              <a:t>Angular + ASP.NET Core • SQL Server • xUnit/Jasmine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API (Highlights)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46304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/api/auth/register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/api/auth/login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Login &amp; issue JWT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List/search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Question details +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/api/questions/{id}/answers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 answer (pending)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/api/answers/{id}/status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Approve/Reject (Admin)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/api/files/upload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Upload image (multipart/form-data)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Users(UserId, Email, PasswordHash, DisplayName, Role, CreatedAt)</a:t>
            </a:r>
          </a:p>
          <a:p>
            <a:r>
              <a:t>Questions(QuestionId, UserId, Title, Text, Status, CreatedAt)</a:t>
            </a:r>
          </a:p>
          <a:p>
            <a:r>
              <a:t>Answers(AnswerId, QuestionId, UserId, Text, Status, CreatedAt)</a:t>
            </a:r>
          </a:p>
          <a:p>
            <a:r>
              <a:t>Images(ImageId, Path, UploadedAt, QuestionId?, AnswerId?)</a:t>
            </a:r>
          </a:p>
          <a:p>
            <a:r>
              <a:t>Tags &amp; QuestionTags (many‑to‑many) [if used]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9711E4-C597-6BD6-8E3E-611610B5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697" y="1600200"/>
            <a:ext cx="2570605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 bearer tokens; short‑lived access tokens.</a:t>
            </a:r>
          </a:p>
          <a:p>
            <a:r>
              <a:t>Authorization policies for Admin routes.</a:t>
            </a:r>
          </a:p>
          <a:p>
            <a:r>
              <a:t>Input validation + size/type limits on uploads.</a:t>
            </a:r>
          </a:p>
          <a:p>
            <a:r>
              <a:t>Global exception handling &amp; ProblemDetails.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validation: Required/MaxLength/Range.</a:t>
            </a:r>
          </a:p>
          <a:p>
            <a:r>
              <a:t>Consistent 400/401/403/404 responses.</a:t>
            </a:r>
          </a:p>
          <a:p>
            <a:r>
              <a:t>Graceful error toasts on the frontend.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xUnit + Moq for services/controllers (Auth, Q/A).</a:t>
            </a:r>
          </a:p>
          <a:p>
            <a:r>
              <a:t>Angular unit tests for forms &amp; components.</a:t>
            </a:r>
          </a:p>
          <a:p>
            <a:r>
              <a:t>Postman collection for E2E sanity checks.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Indexes on FK columns; composite index (QuestionId, CreatedAt).</a:t>
            </a:r>
          </a:p>
          <a:p>
            <a:r>
              <a:t>Paged endpoints and lightweight DTOs.</a:t>
            </a:r>
          </a:p>
          <a:p>
            <a:r>
              <a:t>Static file caching for /uploads.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appsettings.* and environment.ts for config.</a:t>
            </a:r>
          </a:p>
          <a:p>
            <a:r>
              <a:t>CI: build → test → publish artifacts.</a:t>
            </a:r>
          </a:p>
          <a:p>
            <a:r>
              <a:t>API on IIS/Azure; Angular on static host/reverse proxy.</a:t>
            </a:r>
          </a:p>
          <a:p>
            <a:r>
              <a:t>Logging (Serilog) and monitoring.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Keyboard navigation, ARIA labels, and focus states.</a:t>
            </a:r>
          </a:p>
          <a:p>
            <a:r>
              <a:t>Color contrast and consistent spacing.</a:t>
            </a:r>
          </a:p>
          <a:p>
            <a:r>
              <a:t>Responsive navbar and forms.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(Live)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Register/Login → Ask Question (with image).</a:t>
            </a:r>
          </a:p>
          <a:p>
            <a:r>
              <a:t>Answer Question → Admin moderation (approve/reject).</a:t>
            </a:r>
          </a:p>
          <a:p>
            <a:r>
              <a:t>Search &amp; tags → Profile update → View uploads.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Problem &amp; Objectives</a:t>
            </a:r>
          </a:p>
          <a:p>
            <a:r>
              <a:t>Key Features</a:t>
            </a:r>
          </a:p>
          <a:p>
            <a:r>
              <a:t>Tech Stack</a:t>
            </a:r>
          </a:p>
          <a:p>
            <a:r>
              <a:t>System Architecture</a:t>
            </a:r>
          </a:p>
          <a:p>
            <a:r>
              <a:t>Modules (Frontend &amp; Backend)</a:t>
            </a:r>
          </a:p>
          <a:p>
            <a:r>
              <a:t>REST API Overview</a:t>
            </a:r>
          </a:p>
          <a:p>
            <a:r>
              <a:t>Data Model &amp; ERD</a:t>
            </a:r>
          </a:p>
          <a:p>
            <a:r>
              <a:t>Security &amp; Validation</a:t>
            </a:r>
          </a:p>
          <a:p>
            <a:r>
              <a:t>Testing Strategy</a:t>
            </a:r>
          </a:p>
          <a:p>
            <a:r>
              <a:t>Deployment &amp; DevOps</a:t>
            </a:r>
          </a:p>
          <a:p>
            <a:r>
              <a:t>Accessibility &amp; UX</a:t>
            </a:r>
          </a:p>
          <a:p>
            <a:r>
              <a:t>Demo Flow &amp; Screenshots</a:t>
            </a:r>
          </a:p>
          <a:p>
            <a:r>
              <a:t>Results, Challenges, Future Work</a:t>
            </a:r>
          </a:p>
          <a:p>
            <a:r>
              <a:t>Conclusion &amp;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18872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Login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651D9-0D8E-1DC7-0DD3-9EB4283C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422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18872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Register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58D77-5EAB-261C-1EEF-679F9003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Question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60020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Question List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247CC-C12E-9489-60F9-C94EE021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43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Question Details +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668621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Question Details + Answers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02B63-715C-29DA-2684-55284150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Ask with Image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668621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Ask with Image Upload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31616-2A80-4771-C950-E530C088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85" y="129143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Admin Moderation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18872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Admin Moderation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3CA8E-B3EC-5108-0E80-9D6DCE7E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16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report (DOCX/PDF).</a:t>
            </a:r>
          </a:p>
          <a:p>
            <a:r>
              <a:t>Frontend &amp; Backend source zips.</a:t>
            </a:r>
          </a:p>
          <a:p>
            <a:r>
              <a:t>DB schema SQL; Postman collection.</a:t>
            </a:r>
          </a:p>
          <a:p>
            <a:r>
              <a:t>Screenshots embedded; Git repo archived.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image uploads safely; MIME/type checks.</a:t>
            </a:r>
          </a:p>
          <a:p>
            <a:r>
              <a:t>Designing moderation workflow cleanly.</a:t>
            </a:r>
          </a:p>
          <a:p>
            <a:r>
              <a:t>Balancing UX responsiveness with validation.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notifications; richer search/filtering.</a:t>
            </a:r>
          </a:p>
          <a:p>
            <a:r>
              <a:t>Tag suggestions; analytics dashboard.</a:t>
            </a:r>
          </a:p>
          <a:p>
            <a:r>
              <a:t>Role extensions (moderators).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End‑to‑end Q&amp;A workflow operational and testable.</a:t>
            </a:r>
          </a:p>
          <a:p>
            <a:r>
              <a:t>Modular architecture suitable for extension.</a:t>
            </a:r>
          </a:p>
          <a:p>
            <a:r>
              <a:t>Meets capstone evaluation rubric requirements.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Knowledge scattered across chats/forums; difficult to search or moderate.</a:t>
            </a:r>
          </a:p>
          <a:p>
            <a:r>
              <a:t>Need a centralized Q&amp;A with images, moderation, and clear roles.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JWT‑secured auth, role‑based access (User/Admin).</a:t>
            </a:r>
          </a:p>
          <a:p>
            <a:r>
              <a:t>Ask/Answer with image uploads and moderation flow.</a:t>
            </a:r>
          </a:p>
          <a:p>
            <a:r>
              <a:t>Searchable question threads and responsive UI.</a:t>
            </a:r>
          </a:p>
          <a:p>
            <a:r>
              <a:t>Robust REST API, validations, and automated tests.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Ask Questions with images; Answer with images.</a:t>
            </a:r>
          </a:p>
          <a:p>
            <a:r>
              <a:t>Approve/Reject workflow for Admin; delete images on reject.</a:t>
            </a:r>
          </a:p>
          <a:p>
            <a:r>
              <a:t>Search, tag chips, and pagination.</a:t>
            </a:r>
          </a:p>
          <a:p>
            <a:r>
              <a:t>Profile management; responsive navbar with user dropdown.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Angular (Router, Reactive Forms, HttpClient/Interceptor).</a:t>
            </a:r>
          </a:p>
          <a:p>
            <a:r>
              <a:t>Backend: ASP.NET Core Web API (.NET 9) + EF Core (Code‑First).</a:t>
            </a:r>
          </a:p>
          <a:p>
            <a:r>
              <a:t>DB: SQL Server; Storage: wwwroot/uploads.</a:t>
            </a:r>
          </a:p>
          <a:p>
            <a:r>
              <a:t>Testing: xUnit + Moq; Jasmine/Karma.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image here: DoConnect_System_Architecture.png]</a:t>
            </a:r>
          </a:p>
          <a:p>
            <a:r>
              <a:t>Insert the latest architecture diagram if missing.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Auth: Login, Register, Guards (Auth/Admin).</a:t>
            </a:r>
          </a:p>
          <a:p>
            <a:r>
              <a:t>Questions: Ask, List, Detail (gallery).</a:t>
            </a:r>
          </a:p>
          <a:p>
            <a:r>
              <a:t>Answers: Form + List; status badges.</a:t>
            </a:r>
          </a:p>
          <a:p>
            <a:r>
              <a:t>Shared: Navbar, Snackbar/Toast, FileUpload.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Controllers: Auth, Users, Questions, Answers, Admin, Images.</a:t>
            </a:r>
          </a:p>
          <a:p>
            <a:r>
              <a:t>Middleware: CORS, Exception Handling, Static Files.</a:t>
            </a:r>
          </a:p>
          <a:p>
            <a:r>
              <a:t>JWT: Token service &amp; policies.</a:t>
            </a:r>
          </a:p>
          <a:p>
            <a:r>
              <a:t>Swagger for dev/test.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895</Words>
  <Application>Microsoft Office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DoConnect — Capstone Presentation</vt:lpstr>
      <vt:lpstr>Agenda</vt:lpstr>
      <vt:lpstr>Problem Statement</vt:lpstr>
      <vt:lpstr>Objectives</vt:lpstr>
      <vt:lpstr>Key Features</vt:lpstr>
      <vt:lpstr>Tech Stack</vt:lpstr>
      <vt:lpstr>System Architecture</vt:lpstr>
      <vt:lpstr>Frontend Modules</vt:lpstr>
      <vt:lpstr>Backend Modules</vt:lpstr>
      <vt:lpstr>REST API (Highlights)</vt:lpstr>
      <vt:lpstr>Data Model Overview</vt:lpstr>
      <vt:lpstr>ER Diagram</vt:lpstr>
      <vt:lpstr>Security &amp; Validation</vt:lpstr>
      <vt:lpstr>Validation &amp; Error Handling</vt:lpstr>
      <vt:lpstr>Testing Strategy</vt:lpstr>
      <vt:lpstr>Performance &amp; Optimizations</vt:lpstr>
      <vt:lpstr>Deployment &amp; DevOps</vt:lpstr>
      <vt:lpstr>Accessibility &amp; UX</vt:lpstr>
      <vt:lpstr>Demo Flow (Live)</vt:lpstr>
      <vt:lpstr>Screenshot — Login</vt:lpstr>
      <vt:lpstr>Screenshot — Register</vt:lpstr>
      <vt:lpstr>Screenshot — Question List</vt:lpstr>
      <vt:lpstr>Screenshot — Question Details + Answers</vt:lpstr>
      <vt:lpstr>Screenshot — Ask with Image Upload</vt:lpstr>
      <vt:lpstr>Screenshot — Admin Moderation</vt:lpstr>
      <vt:lpstr>Submission Checklist</vt:lpstr>
      <vt:lpstr>Challenges &amp; Learnings</vt:lpstr>
      <vt:lpstr>Future Work</vt:lpstr>
      <vt:lpstr>Results &amp; Impact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 Dwivedi</dc:creator>
  <cp:keywords/>
  <dc:description>generated using python-pptx</dc:description>
  <cp:lastModifiedBy>Ankit Dwivedi</cp:lastModifiedBy>
  <cp:revision>3</cp:revision>
  <dcterms:created xsi:type="dcterms:W3CDTF">2013-01-27T09:14:16Z</dcterms:created>
  <dcterms:modified xsi:type="dcterms:W3CDTF">2025-09-07T05:07:06Z</dcterms:modified>
  <cp:category/>
</cp:coreProperties>
</file>