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60" r:id="rId2"/>
    <p:sldId id="256" r:id="rId3"/>
    <p:sldId id="257" r:id="rId4"/>
    <p:sldId id="258" r:id="rId5"/>
    <p:sldId id="261" r:id="rId6"/>
    <p:sldId id="262" r:id="rId7"/>
    <p:sldId id="264" r:id="rId8"/>
    <p:sldId id="265" r:id="rId9"/>
    <p:sldId id="266" r:id="rId10"/>
    <p:sldId id="267" r:id="rId11"/>
    <p:sldId id="269" r:id="rId12"/>
    <p:sldId id="268" r:id="rId13"/>
    <p:sldId id="263" r:id="rId14"/>
    <p:sldId id="270" r:id="rId15"/>
  </p:sldIdLst>
  <p:sldSz cx="9753600" cy="7315200"/>
  <p:notesSz cx="9753600" cy="73152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62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5925" cy="366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24500" y="0"/>
            <a:ext cx="4227513" cy="366713"/>
          </a:xfrm>
          <a:prstGeom prst="rect">
            <a:avLst/>
          </a:prstGeom>
        </p:spPr>
        <p:txBody>
          <a:bodyPr vert="horz" lIns="91440" tIns="45720" rIns="91440" bIns="45720" rtlCol="0"/>
          <a:lstStyle>
            <a:lvl1pPr algn="r">
              <a:defRPr sz="1200"/>
            </a:lvl1pPr>
          </a:lstStyle>
          <a:p>
            <a:fld id="{169F396D-D8EE-4125-8390-F9F51C6637E7}" type="datetimeFigureOut">
              <a:rPr lang="en-US" smtClean="0"/>
              <a:t>4/26/2022</a:t>
            </a:fld>
            <a:endParaRPr lang="en-US"/>
          </a:p>
        </p:txBody>
      </p:sp>
      <p:sp>
        <p:nvSpPr>
          <p:cNvPr id="4" name="Slide Image Placeholder 3"/>
          <p:cNvSpPr>
            <a:spLocks noGrp="1" noRot="1" noChangeAspect="1"/>
          </p:cNvSpPr>
          <p:nvPr>
            <p:ph type="sldImg" idx="2"/>
          </p:nvPr>
        </p:nvSpPr>
        <p:spPr>
          <a:xfrm>
            <a:off x="3230563" y="914400"/>
            <a:ext cx="3292475" cy="24685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74725" y="3521075"/>
            <a:ext cx="7804150" cy="28797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488"/>
            <a:ext cx="4225925" cy="3667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24500" y="6948488"/>
            <a:ext cx="4227513" cy="366712"/>
          </a:xfrm>
          <a:prstGeom prst="rect">
            <a:avLst/>
          </a:prstGeom>
        </p:spPr>
        <p:txBody>
          <a:bodyPr vert="horz" lIns="91440" tIns="45720" rIns="91440" bIns="45720" rtlCol="0" anchor="b"/>
          <a:lstStyle>
            <a:lvl1pPr algn="r">
              <a:defRPr sz="1200"/>
            </a:lvl1pPr>
          </a:lstStyle>
          <a:p>
            <a:fld id="{D1FE46E1-AF7A-4B1C-BFC4-B2E56914355C}" type="slidenum">
              <a:rPr lang="en-US" smtClean="0"/>
              <a:t>‹#›</a:t>
            </a:fld>
            <a:endParaRPr lang="en-US"/>
          </a:p>
        </p:txBody>
      </p:sp>
    </p:spTree>
    <p:extLst>
      <p:ext uri="{BB962C8B-B14F-4D97-AF65-F5344CB8AC3E}">
        <p14:creationId xmlns:p14="http://schemas.microsoft.com/office/powerpoint/2010/main" val="86470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FE46E1-AF7A-4B1C-BFC4-B2E56914355C}" type="slidenum">
              <a:rPr lang="en-US" smtClean="0"/>
              <a:t>2</a:t>
            </a:fld>
            <a:endParaRPr lang="en-US"/>
          </a:p>
        </p:txBody>
      </p:sp>
    </p:spTree>
    <p:extLst>
      <p:ext uri="{BB962C8B-B14F-4D97-AF65-F5344CB8AC3E}">
        <p14:creationId xmlns:p14="http://schemas.microsoft.com/office/powerpoint/2010/main" val="352653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FE46E1-AF7A-4B1C-BFC4-B2E56914355C}" type="slidenum">
              <a:rPr lang="en-US" smtClean="0"/>
              <a:t>3</a:t>
            </a:fld>
            <a:endParaRPr lang="en-US"/>
          </a:p>
        </p:txBody>
      </p:sp>
    </p:spTree>
    <p:extLst>
      <p:ext uri="{BB962C8B-B14F-4D97-AF65-F5344CB8AC3E}">
        <p14:creationId xmlns:p14="http://schemas.microsoft.com/office/powerpoint/2010/main" val="184443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FE46E1-AF7A-4B1C-BFC4-B2E56914355C}" type="slidenum">
              <a:rPr lang="en-US" smtClean="0"/>
              <a:t>4</a:t>
            </a:fld>
            <a:endParaRPr lang="en-US"/>
          </a:p>
        </p:txBody>
      </p:sp>
    </p:spTree>
    <p:extLst>
      <p:ext uri="{BB962C8B-B14F-4D97-AF65-F5344CB8AC3E}">
        <p14:creationId xmlns:p14="http://schemas.microsoft.com/office/powerpoint/2010/main" val="2968773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1520" y="2267712"/>
            <a:ext cx="8290560" cy="153619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63040" y="4096512"/>
            <a:ext cx="682752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5550" b="1" i="0">
                <a:solidFill>
                  <a:srgbClr val="F69929"/>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Georgia"/>
                <a:cs typeface="Georgia"/>
              </a:defRPr>
            </a:lvl1pPr>
          </a:lstStyle>
          <a:p>
            <a:endParaRPr/>
          </a:p>
        </p:txBody>
      </p:sp>
      <p:sp>
        <p:nvSpPr>
          <p:cNvPr id="3" name="Holder 3"/>
          <p:cNvSpPr>
            <a:spLocks noGrp="1"/>
          </p:cNvSpPr>
          <p:nvPr>
            <p:ph sz="half" idx="2"/>
          </p:nvPr>
        </p:nvSpPr>
        <p:spPr>
          <a:xfrm>
            <a:off x="487680" y="1682496"/>
            <a:ext cx="4242816"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023104" y="1682496"/>
            <a:ext cx="4242816"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5B09-9275-481F-9230-DAAC5CA13B5B}"/>
              </a:ext>
            </a:extLst>
          </p:cNvPr>
          <p:cNvSpPr>
            <a:spLocks noGrp="1"/>
          </p:cNvSpPr>
          <p:nvPr>
            <p:ph type="title"/>
          </p:nvPr>
        </p:nvSpPr>
        <p:spPr>
          <a:xfrm>
            <a:off x="665480" y="3389313"/>
            <a:ext cx="8412480" cy="1477328"/>
          </a:xfrm>
        </p:spPr>
        <p:txBody>
          <a:bodyPr anchor="b"/>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EDE1DD9A-0F72-4D5D-9C9B-87256E39E431}"/>
              </a:ext>
            </a:extLst>
          </p:cNvPr>
          <p:cNvSpPr>
            <a:spLocks noGrp="1"/>
          </p:cNvSpPr>
          <p:nvPr>
            <p:ph type="body" idx="1"/>
          </p:nvPr>
        </p:nvSpPr>
        <p:spPr>
          <a:xfrm>
            <a:off x="665480" y="4895428"/>
            <a:ext cx="8412480" cy="295466"/>
          </a:xfrm>
        </p:spPr>
        <p:txBody>
          <a:bodyPr/>
          <a:lstStyle>
            <a:lvl1pPr marL="0" indent="0">
              <a:buNone/>
              <a:defRPr sz="1920">
                <a:solidFill>
                  <a:schemeClr val="tx1">
                    <a:tint val="75000"/>
                  </a:schemeClr>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8872BF-E2AF-4291-884B-646AE9DAC2C9}"/>
              </a:ext>
            </a:extLst>
          </p:cNvPr>
          <p:cNvSpPr>
            <a:spLocks noGrp="1"/>
          </p:cNvSpPr>
          <p:nvPr>
            <p:ph type="dt" sz="half" idx="10"/>
          </p:nvPr>
        </p:nvSpPr>
        <p:spPr>
          <a:xfrm>
            <a:off x="487680" y="6803136"/>
            <a:ext cx="2243328" cy="276999"/>
          </a:xfrm>
        </p:spPr>
        <p:txBody>
          <a:bodyPr/>
          <a:lstStyle/>
          <a:p>
            <a:fld id="{A6449D82-6253-4D71-BD62-972315CC1FC8}" type="datetimeFigureOut">
              <a:rPr lang="en-US" smtClean="0"/>
              <a:t>4/26/2022</a:t>
            </a:fld>
            <a:endParaRPr lang="en-US"/>
          </a:p>
        </p:txBody>
      </p:sp>
      <p:sp>
        <p:nvSpPr>
          <p:cNvPr id="5" name="Footer Placeholder 4">
            <a:extLst>
              <a:ext uri="{FF2B5EF4-FFF2-40B4-BE49-F238E27FC236}">
                <a16:creationId xmlns:a16="http://schemas.microsoft.com/office/drawing/2014/main" id="{BFD45A7B-C604-4CBD-8676-38A87CE3B570}"/>
              </a:ext>
            </a:extLst>
          </p:cNvPr>
          <p:cNvSpPr>
            <a:spLocks noGrp="1"/>
          </p:cNvSpPr>
          <p:nvPr>
            <p:ph type="ftr" sz="quarter" idx="11"/>
          </p:nvPr>
        </p:nvSpPr>
        <p:spPr>
          <a:xfrm>
            <a:off x="3316224" y="6803136"/>
            <a:ext cx="3121152" cy="276999"/>
          </a:xfrm>
        </p:spPr>
        <p:txBody>
          <a:bodyPr/>
          <a:lstStyle/>
          <a:p>
            <a:endParaRPr lang="en-US"/>
          </a:p>
        </p:txBody>
      </p:sp>
      <p:sp>
        <p:nvSpPr>
          <p:cNvPr id="6" name="Slide Number Placeholder 5">
            <a:extLst>
              <a:ext uri="{FF2B5EF4-FFF2-40B4-BE49-F238E27FC236}">
                <a16:creationId xmlns:a16="http://schemas.microsoft.com/office/drawing/2014/main" id="{9A891E9B-D809-4BC3-9AB9-0991EA2AB0B5}"/>
              </a:ext>
            </a:extLst>
          </p:cNvPr>
          <p:cNvSpPr>
            <a:spLocks noGrp="1"/>
          </p:cNvSpPr>
          <p:nvPr>
            <p:ph type="sldNum" sz="quarter" idx="12"/>
          </p:nvPr>
        </p:nvSpPr>
        <p:spPr>
          <a:xfrm>
            <a:off x="7022592" y="6803136"/>
            <a:ext cx="2243328" cy="276999"/>
          </a:xfrm>
        </p:spPr>
        <p:txBody>
          <a:bodyPr/>
          <a:lstStyle/>
          <a:p>
            <a:fld id="{D7E2C728-AFC5-43F6-9AF5-E1D67C4656FF}" type="slidenum">
              <a:rPr lang="en-US" smtClean="0"/>
              <a:t>‹#›</a:t>
            </a:fld>
            <a:endParaRPr lang="en-US"/>
          </a:p>
        </p:txBody>
      </p:sp>
    </p:spTree>
    <p:extLst>
      <p:ext uri="{BB962C8B-B14F-4D97-AF65-F5344CB8AC3E}">
        <p14:creationId xmlns:p14="http://schemas.microsoft.com/office/powerpoint/2010/main" val="3170800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753600" cy="7315200"/>
          </a:xfrm>
          <a:custGeom>
            <a:avLst/>
            <a:gdLst/>
            <a:ahLst/>
            <a:cxnLst/>
            <a:rect l="l" t="t" r="r" b="b"/>
            <a:pathLst>
              <a:path w="9753600" h="7315200">
                <a:moveTo>
                  <a:pt x="9753599" y="7315199"/>
                </a:moveTo>
                <a:lnTo>
                  <a:pt x="0" y="7315199"/>
                </a:lnTo>
                <a:lnTo>
                  <a:pt x="0" y="0"/>
                </a:lnTo>
                <a:lnTo>
                  <a:pt x="9753599" y="0"/>
                </a:lnTo>
                <a:lnTo>
                  <a:pt x="9753599" y="7315199"/>
                </a:lnTo>
                <a:close/>
              </a:path>
            </a:pathLst>
          </a:custGeom>
          <a:solidFill>
            <a:srgbClr val="33332F"/>
          </a:solidFill>
        </p:spPr>
        <p:txBody>
          <a:bodyPr wrap="square" lIns="0" tIns="0" rIns="0" bIns="0" rtlCol="0"/>
          <a:lstStyle/>
          <a:p>
            <a:endParaRPr/>
          </a:p>
        </p:txBody>
      </p:sp>
      <p:sp>
        <p:nvSpPr>
          <p:cNvPr id="2" name="Holder 2"/>
          <p:cNvSpPr>
            <a:spLocks noGrp="1"/>
          </p:cNvSpPr>
          <p:nvPr>
            <p:ph type="title"/>
          </p:nvPr>
        </p:nvSpPr>
        <p:spPr>
          <a:xfrm>
            <a:off x="1334938" y="1792097"/>
            <a:ext cx="7083722" cy="1371600"/>
          </a:xfrm>
          <a:prstGeom prst="rect">
            <a:avLst/>
          </a:prstGeom>
        </p:spPr>
        <p:txBody>
          <a:bodyPr wrap="square" lIns="0" tIns="0" rIns="0" bIns="0">
            <a:spAutoFit/>
          </a:bodyPr>
          <a:lstStyle>
            <a:lvl1pPr>
              <a:defRPr sz="4800" b="1" i="0">
                <a:solidFill>
                  <a:schemeClr val="bg1"/>
                </a:solidFill>
                <a:latin typeface="Georgia"/>
                <a:cs typeface="Georgia"/>
              </a:defRPr>
            </a:lvl1pPr>
          </a:lstStyle>
          <a:p>
            <a:endParaRPr/>
          </a:p>
        </p:txBody>
      </p:sp>
      <p:sp>
        <p:nvSpPr>
          <p:cNvPr id="3" name="Holder 3"/>
          <p:cNvSpPr>
            <a:spLocks noGrp="1"/>
          </p:cNvSpPr>
          <p:nvPr>
            <p:ph type="body" idx="1"/>
          </p:nvPr>
        </p:nvSpPr>
        <p:spPr>
          <a:xfrm>
            <a:off x="-12700" y="2500921"/>
            <a:ext cx="4928235" cy="1588135"/>
          </a:xfrm>
          <a:prstGeom prst="rect">
            <a:avLst/>
          </a:prstGeom>
        </p:spPr>
        <p:txBody>
          <a:bodyPr wrap="square" lIns="0" tIns="0" rIns="0" bIns="0">
            <a:spAutoFit/>
          </a:bodyPr>
          <a:lstStyle>
            <a:lvl1pPr>
              <a:defRPr sz="5550" b="1" i="0">
                <a:solidFill>
                  <a:srgbClr val="F69929"/>
                </a:solidFill>
                <a:latin typeface="Georgia"/>
                <a:cs typeface="Georgia"/>
              </a:defRPr>
            </a:lvl1pPr>
          </a:lstStyle>
          <a:p>
            <a:endParaRPr/>
          </a:p>
        </p:txBody>
      </p:sp>
      <p:sp>
        <p:nvSpPr>
          <p:cNvPr id="4" name="Holder 4"/>
          <p:cNvSpPr>
            <a:spLocks noGrp="1"/>
          </p:cNvSpPr>
          <p:nvPr>
            <p:ph type="ftr" sz="quarter" idx="5"/>
          </p:nvPr>
        </p:nvSpPr>
        <p:spPr>
          <a:xfrm>
            <a:off x="3316224" y="6803136"/>
            <a:ext cx="3121152"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87680" y="6803136"/>
            <a:ext cx="2243328"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4/26/2022</a:t>
            </a:fld>
            <a:endParaRPr lang="en-US"/>
          </a:p>
        </p:txBody>
      </p:sp>
      <p:sp>
        <p:nvSpPr>
          <p:cNvPr id="6" name="Holder 6"/>
          <p:cNvSpPr>
            <a:spLocks noGrp="1"/>
          </p:cNvSpPr>
          <p:nvPr>
            <p:ph type="sldNum" sz="quarter" idx="7"/>
          </p:nvPr>
        </p:nvSpPr>
        <p:spPr>
          <a:xfrm>
            <a:off x="7022592" y="6803136"/>
            <a:ext cx="2243328"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botpenguin.com/role-and-benefits-of-chatbots-in-healthcare/" TargetMode="External"/><Relationship Id="rId4" Type="http://schemas.openxmlformats.org/officeDocument/2006/relationships/hyperlink" Target="https://www.powershow.com/relay.php?pid=9661249&amp;url=https%3A%2F%2Fbotpenguin.com%2Frole-and-benefits-of-chatbots-in-healthcare%2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068A-4B08-4AA6-BF4D-2C56310F6458}"/>
              </a:ext>
            </a:extLst>
          </p:cNvPr>
          <p:cNvSpPr>
            <a:spLocks noGrp="1"/>
          </p:cNvSpPr>
          <p:nvPr>
            <p:ph type="ctrTitle"/>
          </p:nvPr>
        </p:nvSpPr>
        <p:spPr>
          <a:xfrm>
            <a:off x="914400" y="533400"/>
            <a:ext cx="8290560" cy="1477328"/>
          </a:xfrm>
          <a:noFill/>
          <a:ln w="9525" cap="flat" cmpd="sng" algn="ctr">
            <a:solidFill>
              <a:schemeClr val="accent3"/>
            </a:solidFill>
            <a:prstDash val="solid"/>
            <a:round/>
            <a:headEnd type="none" w="med" len="med"/>
            <a:tailEnd type="none" w="med" len="med"/>
          </a:ln>
          <a:effectLst>
            <a:glow rad="139700">
              <a:schemeClr val="accent3">
                <a:satMod val="175000"/>
                <a:alpha val="40000"/>
              </a:schemeClr>
            </a:glow>
          </a:effectLst>
        </p:spPr>
        <p:style>
          <a:lnRef idx="0">
            <a:scrgbClr r="0" g="0" b="0"/>
          </a:lnRef>
          <a:fillRef idx="0">
            <a:scrgbClr r="0" g="0" b="0"/>
          </a:fillRef>
          <a:effectRef idx="0">
            <a:scrgbClr r="0" g="0" b="0"/>
          </a:effectRef>
          <a:fontRef idx="minor">
            <a:schemeClr val="accent3"/>
          </a:fontRef>
        </p:style>
        <p:txBody>
          <a:bodyPr/>
          <a:lstStyle/>
          <a:p>
            <a:pPr algn="ctr"/>
            <a:r>
              <a:rPr lang="en-IN" u="sng" dirty="0"/>
              <a:t>HEALHCARE</a:t>
            </a:r>
            <a:br>
              <a:rPr lang="en-IN" u="sng" dirty="0"/>
            </a:br>
            <a:r>
              <a:rPr lang="en-IN" u="sng" dirty="0"/>
              <a:t>CHATBOT</a:t>
            </a:r>
          </a:p>
        </p:txBody>
      </p:sp>
      <p:sp>
        <p:nvSpPr>
          <p:cNvPr id="3" name="Subtitle 2">
            <a:extLst>
              <a:ext uri="{FF2B5EF4-FFF2-40B4-BE49-F238E27FC236}">
                <a16:creationId xmlns:a16="http://schemas.microsoft.com/office/drawing/2014/main" id="{9C64D13E-3B9B-452B-B6C9-2406FAD520B5}"/>
              </a:ext>
            </a:extLst>
          </p:cNvPr>
          <p:cNvSpPr>
            <a:spLocks noGrp="1"/>
          </p:cNvSpPr>
          <p:nvPr>
            <p:ph type="subTitle" idx="4"/>
          </p:nvPr>
        </p:nvSpPr>
        <p:spPr>
          <a:xfrm>
            <a:off x="1463040" y="2590800"/>
            <a:ext cx="6827520" cy="3447098"/>
          </a:xfrm>
          <a:ln w="57150">
            <a:solidFill>
              <a:schemeClr val="tx1"/>
            </a:solidFill>
          </a:ln>
          <a:effectLst>
            <a:glow rad="101600">
              <a:schemeClr val="accent3">
                <a:satMod val="175000"/>
                <a:alpha val="40000"/>
              </a:schemeClr>
            </a:glow>
          </a:effectLst>
          <a:scene3d>
            <a:camera prst="orthographicFront"/>
            <a:lightRig rig="threePt" dir="t"/>
          </a:scene3d>
          <a:sp3d>
            <a:bevelT w="165100" prst="coolSlant"/>
          </a:sp3d>
        </p:spPr>
        <p:txBody>
          <a:bodyPr/>
          <a:lstStyle/>
          <a:p>
            <a:pPr algn="ctr"/>
            <a:endParaRPr lang="en-IN" sz="3200" dirty="0"/>
          </a:p>
          <a:p>
            <a:pPr algn="ctr"/>
            <a:r>
              <a:rPr lang="en-IN" sz="3200" dirty="0"/>
              <a:t>Group Members:</a:t>
            </a:r>
          </a:p>
          <a:p>
            <a:pPr marL="514350" indent="-514350" algn="ctr">
              <a:buAutoNum type="arabicPeriod"/>
            </a:pPr>
            <a:r>
              <a:rPr lang="en-IN" sz="3200" dirty="0">
                <a:solidFill>
                  <a:schemeClr val="accent3">
                    <a:lumMod val="60000"/>
                    <a:lumOff val="40000"/>
                  </a:schemeClr>
                </a:solidFill>
              </a:rPr>
              <a:t>Ankit Ghosal</a:t>
            </a:r>
          </a:p>
          <a:p>
            <a:pPr marL="514350" indent="-514350" algn="ctr">
              <a:buAutoNum type="arabicPeriod"/>
            </a:pPr>
            <a:r>
              <a:rPr lang="en-IN" sz="3200" dirty="0">
                <a:solidFill>
                  <a:schemeClr val="accent3">
                    <a:lumMod val="60000"/>
                    <a:lumOff val="40000"/>
                  </a:schemeClr>
                </a:solidFill>
              </a:rPr>
              <a:t>Ayush Raj</a:t>
            </a:r>
          </a:p>
          <a:p>
            <a:pPr marL="514350" indent="-514350" algn="ctr">
              <a:buAutoNum type="arabicPeriod"/>
            </a:pPr>
            <a:r>
              <a:rPr lang="en-IN" sz="3200" dirty="0">
                <a:solidFill>
                  <a:schemeClr val="accent3">
                    <a:lumMod val="60000"/>
                    <a:lumOff val="40000"/>
                  </a:schemeClr>
                </a:solidFill>
              </a:rPr>
              <a:t>Sheikh Shahnawaz Hussain</a:t>
            </a:r>
          </a:p>
          <a:p>
            <a:pPr marL="514350" indent="-514350" algn="ctr">
              <a:buAutoNum type="arabicPeriod"/>
            </a:pPr>
            <a:r>
              <a:rPr lang="en-IN" sz="3200" dirty="0">
                <a:solidFill>
                  <a:schemeClr val="accent3">
                    <a:lumMod val="60000"/>
                    <a:lumOff val="40000"/>
                  </a:schemeClr>
                </a:solidFill>
              </a:rPr>
              <a:t>Saransh Gupta</a:t>
            </a:r>
          </a:p>
          <a:p>
            <a:pPr algn="ctr"/>
            <a:endParaRPr lang="en-IN" sz="3200" dirty="0">
              <a:solidFill>
                <a:schemeClr val="accent3">
                  <a:lumMod val="60000"/>
                  <a:lumOff val="40000"/>
                </a:schemeClr>
              </a:solidFill>
            </a:endParaRPr>
          </a:p>
        </p:txBody>
      </p:sp>
    </p:spTree>
    <p:extLst>
      <p:ext uri="{BB962C8B-B14F-4D97-AF65-F5344CB8AC3E}">
        <p14:creationId xmlns:p14="http://schemas.microsoft.com/office/powerpoint/2010/main" val="1042310808"/>
      </p:ext>
    </p:extLst>
  </p:cSld>
  <p:clrMapOvr>
    <a:masterClrMapping/>
  </p:clrMapOvr>
  <p:transition spd="slow">
    <p:randomBar dir="vert"/>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B376-E528-41C9-8D7D-99EC0C72E48E}"/>
              </a:ext>
            </a:extLst>
          </p:cNvPr>
          <p:cNvSpPr>
            <a:spLocks noGrp="1"/>
          </p:cNvSpPr>
          <p:nvPr>
            <p:ph type="title"/>
          </p:nvPr>
        </p:nvSpPr>
        <p:spPr>
          <a:xfrm>
            <a:off x="838200" y="304800"/>
            <a:ext cx="8077200" cy="1477328"/>
          </a:xfrm>
        </p:spPr>
        <p:txBody>
          <a:bodyPr/>
          <a:lstStyle/>
          <a:p>
            <a:pPr algn="ctr"/>
            <a:r>
              <a:rPr lang="en-US" dirty="0">
                <a:solidFill>
                  <a:schemeClr val="accent6">
                    <a:lumMod val="75000"/>
                  </a:schemeClr>
                </a:solidFill>
              </a:rPr>
              <a:t>5. Deployment: WhatsApp</a:t>
            </a:r>
            <a:endParaRPr lang="en-IN" dirty="0">
              <a:solidFill>
                <a:schemeClr val="accent6">
                  <a:lumMod val="75000"/>
                </a:schemeClr>
              </a:solidFill>
            </a:endParaRPr>
          </a:p>
        </p:txBody>
      </p:sp>
      <p:sp>
        <p:nvSpPr>
          <p:cNvPr id="3" name="Text Placeholder 2">
            <a:extLst>
              <a:ext uri="{FF2B5EF4-FFF2-40B4-BE49-F238E27FC236}">
                <a16:creationId xmlns:a16="http://schemas.microsoft.com/office/drawing/2014/main" id="{3730CF53-942A-48D8-B8C5-EBFD403D2B11}"/>
              </a:ext>
            </a:extLst>
          </p:cNvPr>
          <p:cNvSpPr>
            <a:spLocks noGrp="1"/>
          </p:cNvSpPr>
          <p:nvPr>
            <p:ph type="body" idx="1"/>
          </p:nvPr>
        </p:nvSpPr>
        <p:spPr>
          <a:xfrm>
            <a:off x="641350" y="1981200"/>
            <a:ext cx="8470900" cy="4185761"/>
          </a:xfrm>
        </p:spPr>
        <p:txBody>
          <a:bodyPr/>
          <a:lstStyle/>
          <a:p>
            <a:r>
              <a:rPr lang="en-US" sz="2800" dirty="0"/>
              <a:t>Platform Used: We are using Twilio sandbox for WhatsApp API.</a:t>
            </a:r>
          </a:p>
          <a:p>
            <a:endParaRPr lang="en-US" sz="2400" dirty="0">
              <a:solidFill>
                <a:srgbClr val="FFC000"/>
              </a:solidFill>
            </a:endParaRPr>
          </a:p>
          <a:p>
            <a:r>
              <a:rPr lang="en-US" sz="2400" b="0" i="0" dirty="0">
                <a:solidFill>
                  <a:schemeClr val="bg1"/>
                </a:solidFill>
                <a:effectLst/>
                <a:latin typeface="Whitney SSm A"/>
              </a:rPr>
              <a:t>Simply and securely send WhatsApp messages with Twilio Apps. Integrate WhatsApp and other communications channels like SMS and MMS with the Programmable Messaging API, or orchestrate multichannel, multiparty interactions using the Conversations API.</a:t>
            </a:r>
            <a:br>
              <a:rPr lang="en-US" sz="2400" dirty="0">
                <a:solidFill>
                  <a:schemeClr val="bg1"/>
                </a:solidFill>
              </a:rPr>
            </a:br>
            <a:br>
              <a:rPr lang="en-US" sz="2400" dirty="0">
                <a:solidFill>
                  <a:schemeClr val="bg1"/>
                </a:solidFill>
              </a:rPr>
            </a:br>
            <a:r>
              <a:rPr lang="en-US" sz="2400" b="0" i="0" dirty="0">
                <a:solidFill>
                  <a:schemeClr val="bg1"/>
                </a:solidFill>
                <a:effectLst/>
                <a:latin typeface="Whitney SSm A"/>
              </a:rPr>
              <a:t>With built-in tools and software for visual workflows, interactive buttons, analytics, and template message management, Twilio offers more than pure connectivity.</a:t>
            </a:r>
            <a:endParaRPr lang="en-US" sz="2400" dirty="0">
              <a:solidFill>
                <a:schemeClr val="bg1"/>
              </a:solidFill>
            </a:endParaRPr>
          </a:p>
        </p:txBody>
      </p:sp>
    </p:spTree>
    <p:extLst>
      <p:ext uri="{BB962C8B-B14F-4D97-AF65-F5344CB8AC3E}">
        <p14:creationId xmlns:p14="http://schemas.microsoft.com/office/powerpoint/2010/main" val="4214769874"/>
      </p:ext>
    </p:extLst>
  </p:cSld>
  <p:clrMapOvr>
    <a:masterClrMapping/>
  </p:clrMapOvr>
  <mc:AlternateContent xmlns:mc="http://schemas.openxmlformats.org/markup-compatibility/2006" xmlns:p14="http://schemas.microsoft.com/office/powerpoint/2010/main">
    <mc:Choice Requires="p14">
      <p:transition spd="slow" p14:dur="1500">
        <p:split orient="vert"/>
        <p:sndAc>
          <p:endSnd/>
        </p:sndAc>
      </p:transition>
    </mc:Choice>
    <mc:Fallback xmlns="">
      <p:transition spd="slow">
        <p:split orient="vert"/>
        <p:sndAc>
          <p:end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5C66-9653-4C80-96C1-EB3491CD0B30}"/>
              </a:ext>
            </a:extLst>
          </p:cNvPr>
          <p:cNvSpPr>
            <a:spLocks noGrp="1"/>
          </p:cNvSpPr>
          <p:nvPr>
            <p:ph type="title"/>
          </p:nvPr>
        </p:nvSpPr>
        <p:spPr>
          <a:xfrm>
            <a:off x="1334939" y="358834"/>
            <a:ext cx="7083722" cy="738664"/>
          </a:xfrm>
        </p:spPr>
        <p:txBody>
          <a:bodyPr/>
          <a:lstStyle/>
          <a:p>
            <a:r>
              <a:rPr lang="en-US" dirty="0">
                <a:solidFill>
                  <a:schemeClr val="accent6">
                    <a:lumMod val="75000"/>
                  </a:schemeClr>
                </a:solidFill>
              </a:rPr>
              <a:t>6. Platform Used</a:t>
            </a:r>
            <a:endParaRPr lang="en-IN" dirty="0">
              <a:solidFill>
                <a:schemeClr val="accent6">
                  <a:lumMod val="75000"/>
                </a:schemeClr>
              </a:solidFill>
            </a:endParaRPr>
          </a:p>
        </p:txBody>
      </p:sp>
      <p:sp>
        <p:nvSpPr>
          <p:cNvPr id="3" name="Text Placeholder 2">
            <a:extLst>
              <a:ext uri="{FF2B5EF4-FFF2-40B4-BE49-F238E27FC236}">
                <a16:creationId xmlns:a16="http://schemas.microsoft.com/office/drawing/2014/main" id="{B71CD281-1B99-49C2-85FA-11144D9A8BF2}"/>
              </a:ext>
            </a:extLst>
          </p:cNvPr>
          <p:cNvSpPr>
            <a:spLocks noGrp="1"/>
          </p:cNvSpPr>
          <p:nvPr>
            <p:ph type="body" idx="1"/>
          </p:nvPr>
        </p:nvSpPr>
        <p:spPr>
          <a:xfrm>
            <a:off x="205683" y="1259398"/>
            <a:ext cx="5410200" cy="2462213"/>
          </a:xfrm>
        </p:spPr>
        <p:txBody>
          <a:bodyPr/>
          <a:lstStyle/>
          <a:p>
            <a:r>
              <a:rPr lang="en-US" sz="3200" dirty="0"/>
              <a:t>Language: </a:t>
            </a:r>
            <a:r>
              <a:rPr lang="en-US" sz="3200" dirty="0">
                <a:solidFill>
                  <a:schemeClr val="bg1"/>
                </a:solidFill>
              </a:rPr>
              <a:t>Python</a:t>
            </a:r>
            <a:r>
              <a:rPr lang="en-US" sz="3200" dirty="0"/>
              <a:t> </a:t>
            </a:r>
          </a:p>
          <a:p>
            <a:r>
              <a:rPr lang="en-US" sz="3200" dirty="0"/>
              <a:t>IDE: </a:t>
            </a:r>
            <a:r>
              <a:rPr lang="en-US" sz="3200" dirty="0">
                <a:solidFill>
                  <a:schemeClr val="bg1"/>
                </a:solidFill>
              </a:rPr>
              <a:t>Spyder</a:t>
            </a:r>
          </a:p>
          <a:p>
            <a:r>
              <a:rPr lang="en-US" sz="3200" dirty="0"/>
              <a:t>Libraries: </a:t>
            </a:r>
            <a:r>
              <a:rPr lang="en-US" sz="3200" dirty="0">
                <a:solidFill>
                  <a:schemeClr val="bg1"/>
                </a:solidFill>
              </a:rPr>
              <a:t>NLTK,</a:t>
            </a:r>
            <a:r>
              <a:rPr lang="en-US" sz="3200" dirty="0"/>
              <a:t> </a:t>
            </a:r>
            <a:r>
              <a:rPr lang="en-US" sz="3200" dirty="0">
                <a:solidFill>
                  <a:schemeClr val="bg1"/>
                </a:solidFill>
              </a:rPr>
              <a:t>NLP</a:t>
            </a:r>
          </a:p>
          <a:p>
            <a:r>
              <a:rPr lang="en-US" sz="3200" dirty="0"/>
              <a:t>API: </a:t>
            </a:r>
            <a:r>
              <a:rPr lang="en-US" sz="3200" dirty="0">
                <a:solidFill>
                  <a:schemeClr val="bg1"/>
                </a:solidFill>
              </a:rPr>
              <a:t>Twilio</a:t>
            </a:r>
          </a:p>
          <a:p>
            <a:r>
              <a:rPr lang="en-US" sz="3200" dirty="0">
                <a:solidFill>
                  <a:schemeClr val="accent6"/>
                </a:solidFill>
              </a:rPr>
              <a:t>Other: </a:t>
            </a:r>
            <a:r>
              <a:rPr lang="en-US" sz="3200" dirty="0">
                <a:solidFill>
                  <a:schemeClr val="bg1"/>
                </a:solidFill>
              </a:rPr>
              <a:t>ngrok</a:t>
            </a:r>
          </a:p>
        </p:txBody>
      </p:sp>
      <p:pic>
        <p:nvPicPr>
          <p:cNvPr id="5" name="Picture 4">
            <a:extLst>
              <a:ext uri="{FF2B5EF4-FFF2-40B4-BE49-F238E27FC236}">
                <a16:creationId xmlns:a16="http://schemas.microsoft.com/office/drawing/2014/main" id="{2B8A0F1D-649C-4838-8E8F-6B48F2384289}"/>
              </a:ext>
            </a:extLst>
          </p:cNvPr>
          <p:cNvPicPr>
            <a:picLocks noChangeAspect="1"/>
          </p:cNvPicPr>
          <p:nvPr/>
        </p:nvPicPr>
        <p:blipFill>
          <a:blip r:embed="rId2"/>
          <a:stretch>
            <a:fillRect/>
          </a:stretch>
        </p:blipFill>
        <p:spPr>
          <a:xfrm>
            <a:off x="256953" y="3807076"/>
            <a:ext cx="1989085" cy="19841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FE6D0839-C3AC-46BA-8456-EF6B15B7AD25}"/>
              </a:ext>
            </a:extLst>
          </p:cNvPr>
          <p:cNvPicPr>
            <a:picLocks noChangeAspect="1"/>
          </p:cNvPicPr>
          <p:nvPr/>
        </p:nvPicPr>
        <p:blipFill>
          <a:blip r:embed="rId3"/>
          <a:stretch>
            <a:fillRect/>
          </a:stretch>
        </p:blipFill>
        <p:spPr>
          <a:xfrm>
            <a:off x="2438400" y="4953000"/>
            <a:ext cx="1714649" cy="21414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D6991DB1-63D3-45A5-BD5C-B6627CBDB1AD}"/>
              </a:ext>
            </a:extLst>
          </p:cNvPr>
          <p:cNvPicPr>
            <a:picLocks noChangeAspect="1"/>
          </p:cNvPicPr>
          <p:nvPr/>
        </p:nvPicPr>
        <p:blipFill>
          <a:blip r:embed="rId4"/>
          <a:stretch>
            <a:fillRect/>
          </a:stretch>
        </p:blipFill>
        <p:spPr>
          <a:xfrm>
            <a:off x="4373765" y="3821431"/>
            <a:ext cx="2484236" cy="1969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6CE4F704-8F7A-4474-8A2B-20C2C16094EA}"/>
              </a:ext>
            </a:extLst>
          </p:cNvPr>
          <p:cNvPicPr>
            <a:picLocks noChangeAspect="1"/>
          </p:cNvPicPr>
          <p:nvPr/>
        </p:nvPicPr>
        <p:blipFill>
          <a:blip r:embed="rId5" cstate="print">
            <a:extLst>
              <a:ext uri="{28A0092B-C50C-407E-A947-70E740481C1C}">
                <a14:useLocalDpi xmlns:a14="http://schemas.microsoft.com/office/drawing/2010/main" val="0"/>
              </a:ext>
            </a:extLst>
          </a:blip>
          <a:srcRect l="3663" r="3663"/>
          <a:stretch/>
        </p:blipFill>
        <p:spPr>
          <a:xfrm>
            <a:off x="7078717" y="4682357"/>
            <a:ext cx="2203859" cy="22176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88A9CCF9-A047-4CB2-8C4A-FFE53264BB77}"/>
              </a:ext>
            </a:extLst>
          </p:cNvPr>
          <p:cNvPicPr>
            <a:picLocks noChangeAspect="1"/>
          </p:cNvPicPr>
          <p:nvPr/>
        </p:nvPicPr>
        <p:blipFill>
          <a:blip r:embed="rId6"/>
          <a:stretch>
            <a:fillRect/>
          </a:stretch>
        </p:blipFill>
        <p:spPr>
          <a:xfrm>
            <a:off x="7078717" y="1497157"/>
            <a:ext cx="2072820" cy="19966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5009663"/>
      </p:ext>
    </p:extLst>
  </p:cSld>
  <p:clrMapOvr>
    <a:masterClrMapping/>
  </p:clrMapOvr>
  <p:transition spd="slow">
    <p:wipe/>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E3A841-5CAB-4D28-9E8A-518B48D75E5D}"/>
              </a:ext>
            </a:extLst>
          </p:cNvPr>
          <p:cNvSpPr>
            <a:spLocks noGrp="1"/>
          </p:cNvSpPr>
          <p:nvPr>
            <p:ph type="body" idx="1"/>
          </p:nvPr>
        </p:nvSpPr>
        <p:spPr>
          <a:xfrm>
            <a:off x="457200" y="1752600"/>
            <a:ext cx="6400800" cy="1107996"/>
          </a:xfrm>
        </p:spPr>
        <p:txBody>
          <a:bodyPr/>
          <a:lstStyle/>
          <a:p>
            <a:r>
              <a:rPr lang="en-US" sz="3600" dirty="0"/>
              <a:t>1. Hospitals and Pharmacy</a:t>
            </a:r>
            <a:endParaRPr lang="en-IN" sz="3600" dirty="0"/>
          </a:p>
        </p:txBody>
      </p:sp>
      <p:sp>
        <p:nvSpPr>
          <p:cNvPr id="4" name="Title 3">
            <a:extLst>
              <a:ext uri="{FF2B5EF4-FFF2-40B4-BE49-F238E27FC236}">
                <a16:creationId xmlns:a16="http://schemas.microsoft.com/office/drawing/2014/main" id="{3C9F1068-54C4-4579-968E-2454DDBE2FC6}"/>
              </a:ext>
            </a:extLst>
          </p:cNvPr>
          <p:cNvSpPr txBox="1">
            <a:spLocks noGrp="1"/>
          </p:cNvSpPr>
          <p:nvPr>
            <p:ph type="title"/>
          </p:nvPr>
        </p:nvSpPr>
        <p:spPr>
          <a:xfrm>
            <a:off x="1335087" y="381000"/>
            <a:ext cx="7083425" cy="830997"/>
          </a:xfrm>
          <a:prstGeom prst="rect">
            <a:avLst/>
          </a:prstGeom>
          <a:noFill/>
        </p:spPr>
        <p:txBody>
          <a:bodyPr wrap="square" rtlCol="0">
            <a:spAutoFit/>
          </a:bodyPr>
          <a:lstStyle/>
          <a:p>
            <a:r>
              <a:rPr lang="en-US" sz="5400" dirty="0">
                <a:solidFill>
                  <a:schemeClr val="accent6">
                    <a:lumMod val="75000"/>
                  </a:schemeClr>
                </a:solidFill>
                <a:latin typeface="Georgia" panose="02040502050405020303" pitchFamily="18" charset="0"/>
              </a:rPr>
              <a:t>7. FUTURE SCOPE</a:t>
            </a:r>
            <a:endParaRPr lang="en-IN" sz="5400" dirty="0">
              <a:solidFill>
                <a:schemeClr val="accent6">
                  <a:lumMod val="75000"/>
                </a:schemeClr>
              </a:solidFill>
              <a:latin typeface="Georgia" panose="02040502050405020303" pitchFamily="18" charset="0"/>
            </a:endParaRPr>
          </a:p>
        </p:txBody>
      </p:sp>
      <p:sp>
        <p:nvSpPr>
          <p:cNvPr id="5" name="TextBox 4">
            <a:extLst>
              <a:ext uri="{FF2B5EF4-FFF2-40B4-BE49-F238E27FC236}">
                <a16:creationId xmlns:a16="http://schemas.microsoft.com/office/drawing/2014/main" id="{B4F221AE-180C-40E2-9E49-5151F8EADBDF}"/>
              </a:ext>
            </a:extLst>
          </p:cNvPr>
          <p:cNvSpPr txBox="1"/>
          <p:nvPr/>
        </p:nvSpPr>
        <p:spPr>
          <a:xfrm>
            <a:off x="443023" y="2667000"/>
            <a:ext cx="3886200" cy="3970318"/>
          </a:xfrm>
          <a:prstGeom prst="rect">
            <a:avLst/>
          </a:prstGeom>
          <a:noFill/>
        </p:spPr>
        <p:txBody>
          <a:bodyPr wrap="square" rtlCol="0">
            <a:spAutoFit/>
          </a:bodyPr>
          <a:lstStyle/>
          <a:p>
            <a:r>
              <a:rPr lang="en-US" sz="2800" dirty="0">
                <a:solidFill>
                  <a:schemeClr val="bg1"/>
                </a:solidFill>
                <a:latin typeface="Georgia" panose="02040502050405020303" pitchFamily="18" charset="0"/>
              </a:rPr>
              <a:t>In future, we have envisioned to add a hospital and pharmacy dataset so that the chatbot will become capable of referring patients to doctors for a more comprehensive checkup.</a:t>
            </a:r>
            <a:endParaRPr lang="en-IN" sz="2800" dirty="0">
              <a:solidFill>
                <a:schemeClr val="bg1"/>
              </a:solidFill>
              <a:latin typeface="Georgia" panose="02040502050405020303" pitchFamily="18" charset="0"/>
            </a:endParaRPr>
          </a:p>
        </p:txBody>
      </p:sp>
      <p:pic>
        <p:nvPicPr>
          <p:cNvPr id="6" name="Picture 5">
            <a:extLst>
              <a:ext uri="{FF2B5EF4-FFF2-40B4-BE49-F238E27FC236}">
                <a16:creationId xmlns:a16="http://schemas.microsoft.com/office/drawing/2014/main" id="{101FD71B-90BC-4693-87E7-137AB3270C03}"/>
              </a:ext>
            </a:extLst>
          </p:cNvPr>
          <p:cNvPicPr>
            <a:picLocks noChangeAspect="1"/>
          </p:cNvPicPr>
          <p:nvPr/>
        </p:nvPicPr>
        <p:blipFill>
          <a:blip r:embed="rId2"/>
          <a:stretch>
            <a:fillRect/>
          </a:stretch>
        </p:blipFill>
        <p:spPr>
          <a:xfrm>
            <a:off x="5015022" y="2514600"/>
            <a:ext cx="4263657" cy="42636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05297594"/>
      </p:ext>
    </p:extLst>
  </p:cSld>
  <p:clrMapOvr>
    <a:masterClrMapping/>
  </p:clrMapOvr>
  <p:transition spd="slow">
    <p:wipe/>
    <p:sndAc>
      <p:end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6BD3-0066-4C86-AE3D-A85B7BE167DA}"/>
              </a:ext>
            </a:extLst>
          </p:cNvPr>
          <p:cNvSpPr>
            <a:spLocks noGrp="1"/>
          </p:cNvSpPr>
          <p:nvPr>
            <p:ph type="title"/>
          </p:nvPr>
        </p:nvSpPr>
        <p:spPr>
          <a:xfrm>
            <a:off x="228600" y="1371600"/>
            <a:ext cx="7083722" cy="1231106"/>
          </a:xfrm>
        </p:spPr>
        <p:txBody>
          <a:bodyPr/>
          <a:lstStyle/>
          <a:p>
            <a:r>
              <a:rPr lang="en-IN" sz="4400" dirty="0">
                <a:solidFill>
                  <a:srgbClr val="FFC000"/>
                </a:solidFill>
              </a:rPr>
              <a:t> </a:t>
            </a:r>
            <a:r>
              <a:rPr lang="en-IN" sz="3600" dirty="0">
                <a:solidFill>
                  <a:srgbClr val="FFC000"/>
                </a:solidFill>
              </a:rPr>
              <a:t>2. Schedule medical appointments</a:t>
            </a:r>
          </a:p>
        </p:txBody>
      </p:sp>
      <p:sp>
        <p:nvSpPr>
          <p:cNvPr id="3" name="Text Placeholder 2">
            <a:extLst>
              <a:ext uri="{FF2B5EF4-FFF2-40B4-BE49-F238E27FC236}">
                <a16:creationId xmlns:a16="http://schemas.microsoft.com/office/drawing/2014/main" id="{26AA5928-D6C9-4236-9B8E-BF8B3BC94DDF}"/>
              </a:ext>
            </a:extLst>
          </p:cNvPr>
          <p:cNvSpPr>
            <a:spLocks noGrp="1"/>
          </p:cNvSpPr>
          <p:nvPr>
            <p:ph type="body" idx="1"/>
          </p:nvPr>
        </p:nvSpPr>
        <p:spPr>
          <a:xfrm>
            <a:off x="304800" y="2997993"/>
            <a:ext cx="5181600" cy="2462213"/>
          </a:xfrm>
        </p:spPr>
        <p:txBody>
          <a:bodyPr/>
          <a:lstStyle/>
          <a:p>
            <a:r>
              <a:rPr lang="en-US" sz="3200" b="0" i="0" dirty="0">
                <a:solidFill>
                  <a:schemeClr val="bg1"/>
                </a:solidFill>
                <a:effectLst/>
                <a:latin typeface="Georgia" panose="02040502050405020303" pitchFamily="18" charset="0"/>
              </a:rPr>
              <a:t>Chatbots are integrated into the medical facility system to extract information about suitable physicians, available slots, and clinics and pharmacy working days. </a:t>
            </a:r>
            <a:endParaRPr lang="en-IN" sz="3200" dirty="0">
              <a:solidFill>
                <a:schemeClr val="bg1"/>
              </a:solidFill>
              <a:latin typeface="Georgia" panose="02040502050405020303" pitchFamily="18" charset="0"/>
            </a:endParaRPr>
          </a:p>
        </p:txBody>
      </p:sp>
      <p:pic>
        <p:nvPicPr>
          <p:cNvPr id="4" name="Picture 3">
            <a:extLst>
              <a:ext uri="{FF2B5EF4-FFF2-40B4-BE49-F238E27FC236}">
                <a16:creationId xmlns:a16="http://schemas.microsoft.com/office/drawing/2014/main" id="{E4C0D6AF-256A-4354-8635-BA8DB0E59688}"/>
              </a:ext>
            </a:extLst>
          </p:cNvPr>
          <p:cNvPicPr>
            <a:picLocks noChangeAspect="1"/>
          </p:cNvPicPr>
          <p:nvPr/>
        </p:nvPicPr>
        <p:blipFill>
          <a:blip r:embed="rId2"/>
          <a:stretch>
            <a:fillRect/>
          </a:stretch>
        </p:blipFill>
        <p:spPr>
          <a:xfrm>
            <a:off x="5820958" y="1524000"/>
            <a:ext cx="3704042" cy="5410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5367979"/>
      </p:ext>
    </p:extLst>
  </p:cSld>
  <p:clrMapOvr>
    <a:masterClrMapping/>
  </p:clrMapOvr>
  <p:transition spd="slow">
    <p:wipe/>
    <p:sndAc>
      <p:end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EC40-3207-4C9C-AE02-FB8912D2BC4E}"/>
              </a:ext>
            </a:extLst>
          </p:cNvPr>
          <p:cNvSpPr>
            <a:spLocks noGrp="1"/>
          </p:cNvSpPr>
          <p:nvPr>
            <p:ph type="title"/>
          </p:nvPr>
        </p:nvSpPr>
        <p:spPr>
          <a:xfrm>
            <a:off x="1373674" y="381000"/>
            <a:ext cx="7083722" cy="738664"/>
          </a:xfrm>
        </p:spPr>
        <p:txBody>
          <a:bodyPr/>
          <a:lstStyle/>
          <a:p>
            <a:r>
              <a:rPr lang="en-US" dirty="0">
                <a:solidFill>
                  <a:schemeClr val="accent6">
                    <a:lumMod val="75000"/>
                  </a:schemeClr>
                </a:solidFill>
              </a:rPr>
              <a:t>8. CONTRIBUTION</a:t>
            </a:r>
            <a:endParaRPr lang="en-IN" dirty="0">
              <a:solidFill>
                <a:schemeClr val="accent6">
                  <a:lumMod val="75000"/>
                </a:schemeClr>
              </a:solidFill>
            </a:endParaRPr>
          </a:p>
        </p:txBody>
      </p:sp>
      <p:sp>
        <p:nvSpPr>
          <p:cNvPr id="3" name="Text Placeholder 2">
            <a:extLst>
              <a:ext uri="{FF2B5EF4-FFF2-40B4-BE49-F238E27FC236}">
                <a16:creationId xmlns:a16="http://schemas.microsoft.com/office/drawing/2014/main" id="{844E6886-2259-4833-BCF8-EB8E7D7BACCD}"/>
              </a:ext>
            </a:extLst>
          </p:cNvPr>
          <p:cNvSpPr>
            <a:spLocks noGrp="1"/>
          </p:cNvSpPr>
          <p:nvPr>
            <p:ph type="body" idx="1"/>
          </p:nvPr>
        </p:nvSpPr>
        <p:spPr>
          <a:xfrm>
            <a:off x="152400" y="1394222"/>
            <a:ext cx="9220200" cy="5170646"/>
          </a:xfrm>
        </p:spPr>
        <p:txBody>
          <a:bodyPr/>
          <a:lstStyle/>
          <a:p>
            <a:r>
              <a:rPr lang="en-US" sz="2800" dirty="0" err="1">
                <a:solidFill>
                  <a:schemeClr val="bg1"/>
                </a:solidFill>
              </a:rPr>
              <a:t>Ayush</a:t>
            </a:r>
            <a:r>
              <a:rPr lang="en-US" sz="2800" dirty="0">
                <a:solidFill>
                  <a:schemeClr val="bg1"/>
                </a:solidFill>
              </a:rPr>
              <a:t>: </a:t>
            </a:r>
            <a:r>
              <a:rPr lang="en-US" sz="2800" dirty="0"/>
              <a:t>He is working on the code for the basic structure of the chatbot and AI based welcome intent response.</a:t>
            </a:r>
          </a:p>
          <a:p>
            <a:endParaRPr lang="en-US" sz="2800" dirty="0"/>
          </a:p>
          <a:p>
            <a:r>
              <a:rPr lang="en-US" sz="2800" dirty="0">
                <a:solidFill>
                  <a:schemeClr val="bg1"/>
                </a:solidFill>
              </a:rPr>
              <a:t>Ankit: </a:t>
            </a:r>
            <a:r>
              <a:rPr lang="en-US" sz="2800" dirty="0"/>
              <a:t>He is working on the acquiring dataset and training and testing of the dataset.</a:t>
            </a:r>
          </a:p>
          <a:p>
            <a:endParaRPr lang="en-US" sz="2800" dirty="0"/>
          </a:p>
          <a:p>
            <a:r>
              <a:rPr lang="en-US" sz="2800" dirty="0">
                <a:solidFill>
                  <a:schemeClr val="bg1"/>
                </a:solidFill>
              </a:rPr>
              <a:t>Sheikh: </a:t>
            </a:r>
            <a:r>
              <a:rPr lang="en-US" sz="2800" dirty="0">
                <a:solidFill>
                  <a:srgbClr val="FFC000"/>
                </a:solidFill>
              </a:rPr>
              <a:t>He is working on WhatsApp API deployment.</a:t>
            </a:r>
          </a:p>
          <a:p>
            <a:endParaRPr lang="en-US" sz="2800" dirty="0">
              <a:solidFill>
                <a:srgbClr val="FFC000"/>
              </a:solidFill>
            </a:endParaRPr>
          </a:p>
          <a:p>
            <a:r>
              <a:rPr lang="en-US" sz="2800" dirty="0" err="1">
                <a:solidFill>
                  <a:schemeClr val="bg1"/>
                </a:solidFill>
              </a:rPr>
              <a:t>Saransh</a:t>
            </a:r>
            <a:r>
              <a:rPr lang="en-US" sz="2800" dirty="0">
                <a:solidFill>
                  <a:srgbClr val="FFC000"/>
                </a:solidFill>
              </a:rPr>
              <a:t>: He is working on AI based Medical intent response.  </a:t>
            </a:r>
          </a:p>
        </p:txBody>
      </p:sp>
    </p:spTree>
    <p:extLst>
      <p:ext uri="{BB962C8B-B14F-4D97-AF65-F5344CB8AC3E}">
        <p14:creationId xmlns:p14="http://schemas.microsoft.com/office/powerpoint/2010/main" val="3409843938"/>
      </p:ext>
    </p:extLst>
  </p:cSld>
  <p:clrMapOvr>
    <a:masterClrMapping/>
  </p:clrMapOvr>
  <mc:AlternateContent xmlns:mc="http://schemas.openxmlformats.org/markup-compatibility/2006" xmlns:p14="http://schemas.microsoft.com/office/powerpoint/2010/main">
    <mc:Choice Requires="p14">
      <p:transition spd="slow" p14:dur="3400">
        <p14:reveal/>
        <p:sndAc>
          <p:endSnd/>
        </p:sndAc>
      </p:transition>
    </mc:Choice>
    <mc:Fallback xmlns="">
      <p:transition spd="slow">
        <p:fade/>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372" y="0"/>
            <a:ext cx="9753600" cy="6982459"/>
          </a:xfrm>
          <a:custGeom>
            <a:avLst/>
            <a:gdLst/>
            <a:ahLst/>
            <a:cxnLst/>
            <a:rect l="l" t="t" r="r" b="b"/>
            <a:pathLst>
              <a:path w="9753600" h="6982459">
                <a:moveTo>
                  <a:pt x="0" y="6981969"/>
                </a:moveTo>
                <a:lnTo>
                  <a:pt x="9753599" y="6981969"/>
                </a:lnTo>
                <a:lnTo>
                  <a:pt x="9753599" y="0"/>
                </a:lnTo>
                <a:lnTo>
                  <a:pt x="0" y="0"/>
                </a:lnTo>
                <a:lnTo>
                  <a:pt x="0" y="6981969"/>
                </a:lnTo>
                <a:close/>
              </a:path>
            </a:pathLst>
          </a:custGeom>
          <a:solidFill>
            <a:srgbClr val="33332F"/>
          </a:solidFill>
        </p:spPr>
        <p:txBody>
          <a:bodyPr wrap="square" lIns="0" tIns="0" rIns="0" bIns="0" rtlCol="0"/>
          <a:lstStyle/>
          <a:p>
            <a:endParaRPr dirty="0"/>
          </a:p>
        </p:txBody>
      </p:sp>
      <p:sp>
        <p:nvSpPr>
          <p:cNvPr id="3" name="object 3"/>
          <p:cNvSpPr/>
          <p:nvPr/>
        </p:nvSpPr>
        <p:spPr>
          <a:xfrm>
            <a:off x="0" y="6981969"/>
            <a:ext cx="9753600" cy="333375"/>
          </a:xfrm>
          <a:custGeom>
            <a:avLst/>
            <a:gdLst/>
            <a:ahLst/>
            <a:cxnLst/>
            <a:rect l="l" t="t" r="r" b="b"/>
            <a:pathLst>
              <a:path w="9753600" h="333375">
                <a:moveTo>
                  <a:pt x="9753599" y="333229"/>
                </a:moveTo>
                <a:lnTo>
                  <a:pt x="0" y="333229"/>
                </a:lnTo>
                <a:lnTo>
                  <a:pt x="0" y="0"/>
                </a:lnTo>
                <a:lnTo>
                  <a:pt x="9753599" y="0"/>
                </a:lnTo>
                <a:lnTo>
                  <a:pt x="9753599" y="333229"/>
                </a:lnTo>
                <a:close/>
              </a:path>
            </a:pathLst>
          </a:custGeom>
          <a:solidFill>
            <a:srgbClr val="F69929"/>
          </a:solidFill>
        </p:spPr>
        <p:txBody>
          <a:bodyPr wrap="square" lIns="0" tIns="0" rIns="0" bIns="0" rtlCol="0"/>
          <a:lstStyle/>
          <a:p>
            <a:endParaRPr/>
          </a:p>
        </p:txBody>
      </p:sp>
      <p:grpSp>
        <p:nvGrpSpPr>
          <p:cNvPr id="4" name="object 4"/>
          <p:cNvGrpSpPr/>
          <p:nvPr/>
        </p:nvGrpSpPr>
        <p:grpSpPr>
          <a:xfrm>
            <a:off x="5398414" y="0"/>
            <a:ext cx="4355185" cy="3564890"/>
            <a:chOff x="5398414" y="0"/>
            <a:chExt cx="4355185" cy="3564890"/>
          </a:xfrm>
        </p:grpSpPr>
        <p:pic>
          <p:nvPicPr>
            <p:cNvPr id="5" name="object 5"/>
            <p:cNvPicPr/>
            <p:nvPr/>
          </p:nvPicPr>
          <p:blipFill>
            <a:blip r:embed="rId3" cstate="print"/>
            <a:stretch>
              <a:fillRect/>
            </a:stretch>
          </p:blipFill>
          <p:spPr>
            <a:xfrm>
              <a:off x="5414703" y="0"/>
              <a:ext cx="164737" cy="164735"/>
            </a:xfrm>
            <a:prstGeom prst="rect">
              <a:avLst/>
            </a:prstGeom>
          </p:spPr>
        </p:pic>
        <p:sp>
          <p:nvSpPr>
            <p:cNvPr id="6" name="object 6"/>
            <p:cNvSpPr/>
            <p:nvPr/>
          </p:nvSpPr>
          <p:spPr>
            <a:xfrm>
              <a:off x="5398414" y="12"/>
              <a:ext cx="3505200" cy="2159635"/>
            </a:xfrm>
            <a:custGeom>
              <a:avLst/>
              <a:gdLst/>
              <a:ahLst/>
              <a:cxnLst/>
              <a:rect l="l" t="t" r="r" b="b"/>
              <a:pathLst>
                <a:path w="3505200" h="2159635">
                  <a:moveTo>
                    <a:pt x="323862" y="0"/>
                  </a:moveTo>
                  <a:lnTo>
                    <a:pt x="298729" y="0"/>
                  </a:lnTo>
                  <a:lnTo>
                    <a:pt x="3187" y="295529"/>
                  </a:lnTo>
                  <a:lnTo>
                    <a:pt x="2362" y="308851"/>
                  </a:lnTo>
                  <a:lnTo>
                    <a:pt x="1981" y="315531"/>
                  </a:lnTo>
                  <a:lnTo>
                    <a:pt x="1638" y="322211"/>
                  </a:lnTo>
                  <a:lnTo>
                    <a:pt x="323862" y="0"/>
                  </a:lnTo>
                  <a:close/>
                </a:path>
                <a:path w="3505200" h="2159635">
                  <a:moveTo>
                    <a:pt x="466686" y="0"/>
                  </a:moveTo>
                  <a:lnTo>
                    <a:pt x="441553" y="0"/>
                  </a:lnTo>
                  <a:lnTo>
                    <a:pt x="0" y="441528"/>
                  </a:lnTo>
                  <a:lnTo>
                    <a:pt x="165" y="449707"/>
                  </a:lnTo>
                  <a:lnTo>
                    <a:pt x="381" y="457847"/>
                  </a:lnTo>
                  <a:lnTo>
                    <a:pt x="660" y="466001"/>
                  </a:lnTo>
                  <a:lnTo>
                    <a:pt x="466686" y="0"/>
                  </a:lnTo>
                  <a:close/>
                </a:path>
                <a:path w="3505200" h="2159635">
                  <a:moveTo>
                    <a:pt x="609511" y="0"/>
                  </a:moveTo>
                  <a:lnTo>
                    <a:pt x="584377" y="0"/>
                  </a:lnTo>
                  <a:lnTo>
                    <a:pt x="7785" y="576567"/>
                  </a:lnTo>
                  <a:lnTo>
                    <a:pt x="8521" y="584174"/>
                  </a:lnTo>
                  <a:lnTo>
                    <a:pt x="9321" y="591756"/>
                  </a:lnTo>
                  <a:lnTo>
                    <a:pt x="10147" y="599338"/>
                  </a:lnTo>
                  <a:lnTo>
                    <a:pt x="609511" y="0"/>
                  </a:lnTo>
                  <a:close/>
                </a:path>
                <a:path w="3505200" h="2159635">
                  <a:moveTo>
                    <a:pt x="752348" y="0"/>
                  </a:moveTo>
                  <a:lnTo>
                    <a:pt x="727227" y="0"/>
                  </a:lnTo>
                  <a:lnTo>
                    <a:pt x="24549" y="702652"/>
                  </a:lnTo>
                  <a:lnTo>
                    <a:pt x="26987" y="716927"/>
                  </a:lnTo>
                  <a:lnTo>
                    <a:pt x="28282" y="724039"/>
                  </a:lnTo>
                  <a:lnTo>
                    <a:pt x="752348" y="0"/>
                  </a:lnTo>
                  <a:close/>
                </a:path>
                <a:path w="3505200" h="2159635">
                  <a:moveTo>
                    <a:pt x="895197" y="0"/>
                  </a:moveTo>
                  <a:lnTo>
                    <a:pt x="870051" y="0"/>
                  </a:lnTo>
                  <a:lnTo>
                    <a:pt x="48958" y="821067"/>
                  </a:lnTo>
                  <a:lnTo>
                    <a:pt x="50584" y="827811"/>
                  </a:lnTo>
                  <a:lnTo>
                    <a:pt x="52171" y="834580"/>
                  </a:lnTo>
                  <a:lnTo>
                    <a:pt x="53873" y="841273"/>
                  </a:lnTo>
                  <a:lnTo>
                    <a:pt x="895197" y="0"/>
                  </a:lnTo>
                  <a:close/>
                </a:path>
                <a:path w="3505200" h="2159635">
                  <a:moveTo>
                    <a:pt x="1038034" y="0"/>
                  </a:moveTo>
                  <a:lnTo>
                    <a:pt x="1012888" y="0"/>
                  </a:lnTo>
                  <a:lnTo>
                    <a:pt x="79946" y="932891"/>
                  </a:lnTo>
                  <a:lnTo>
                    <a:pt x="81940" y="939228"/>
                  </a:lnTo>
                  <a:lnTo>
                    <a:pt x="86118" y="951877"/>
                  </a:lnTo>
                  <a:lnTo>
                    <a:pt x="1038034" y="0"/>
                  </a:lnTo>
                  <a:close/>
                </a:path>
                <a:path w="3505200" h="2159635">
                  <a:moveTo>
                    <a:pt x="1180846" y="0"/>
                  </a:moveTo>
                  <a:lnTo>
                    <a:pt x="1155725" y="0"/>
                  </a:lnTo>
                  <a:lnTo>
                    <a:pt x="117030" y="1038669"/>
                  </a:lnTo>
                  <a:lnTo>
                    <a:pt x="121704" y="1050721"/>
                  </a:lnTo>
                  <a:lnTo>
                    <a:pt x="124091" y="1056728"/>
                  </a:lnTo>
                  <a:lnTo>
                    <a:pt x="1180846" y="0"/>
                  </a:lnTo>
                  <a:close/>
                </a:path>
                <a:path w="3505200" h="2159635">
                  <a:moveTo>
                    <a:pt x="1323695" y="0"/>
                  </a:moveTo>
                  <a:lnTo>
                    <a:pt x="1298575" y="0"/>
                  </a:lnTo>
                  <a:lnTo>
                    <a:pt x="159486" y="1139037"/>
                  </a:lnTo>
                  <a:lnTo>
                    <a:pt x="162128" y="1144765"/>
                  </a:lnTo>
                  <a:lnTo>
                    <a:pt x="167487" y="1156157"/>
                  </a:lnTo>
                  <a:lnTo>
                    <a:pt x="1323695" y="0"/>
                  </a:lnTo>
                  <a:close/>
                </a:path>
                <a:path w="3505200" h="2159635">
                  <a:moveTo>
                    <a:pt x="1466557" y="0"/>
                  </a:moveTo>
                  <a:lnTo>
                    <a:pt x="1441411" y="0"/>
                  </a:lnTo>
                  <a:lnTo>
                    <a:pt x="206971" y="1234401"/>
                  </a:lnTo>
                  <a:lnTo>
                    <a:pt x="209905" y="1239850"/>
                  </a:lnTo>
                  <a:lnTo>
                    <a:pt x="215823" y="1250683"/>
                  </a:lnTo>
                  <a:lnTo>
                    <a:pt x="1466557" y="0"/>
                  </a:lnTo>
                  <a:close/>
                </a:path>
                <a:path w="3505200" h="2159635">
                  <a:moveTo>
                    <a:pt x="1609369" y="0"/>
                  </a:moveTo>
                  <a:lnTo>
                    <a:pt x="1584261" y="0"/>
                  </a:lnTo>
                  <a:lnTo>
                    <a:pt x="259156" y="1325041"/>
                  </a:lnTo>
                  <a:lnTo>
                    <a:pt x="262356" y="1330223"/>
                  </a:lnTo>
                  <a:lnTo>
                    <a:pt x="268808" y="1340497"/>
                  </a:lnTo>
                  <a:lnTo>
                    <a:pt x="1609369" y="0"/>
                  </a:lnTo>
                  <a:close/>
                </a:path>
                <a:path w="3505200" h="2159635">
                  <a:moveTo>
                    <a:pt x="1752206" y="0"/>
                  </a:moveTo>
                  <a:lnTo>
                    <a:pt x="1727073" y="0"/>
                  </a:lnTo>
                  <a:lnTo>
                    <a:pt x="315823" y="1411185"/>
                  </a:lnTo>
                  <a:lnTo>
                    <a:pt x="319290" y="1416100"/>
                  </a:lnTo>
                  <a:lnTo>
                    <a:pt x="322732" y="1421079"/>
                  </a:lnTo>
                  <a:lnTo>
                    <a:pt x="326212" y="1425930"/>
                  </a:lnTo>
                  <a:lnTo>
                    <a:pt x="1752206" y="0"/>
                  </a:lnTo>
                  <a:close/>
                </a:path>
                <a:path w="3505200" h="2159635">
                  <a:moveTo>
                    <a:pt x="1895055" y="0"/>
                  </a:moveTo>
                  <a:lnTo>
                    <a:pt x="1869922" y="0"/>
                  </a:lnTo>
                  <a:lnTo>
                    <a:pt x="376745" y="1493100"/>
                  </a:lnTo>
                  <a:lnTo>
                    <a:pt x="380441" y="1497799"/>
                  </a:lnTo>
                  <a:lnTo>
                    <a:pt x="384213" y="1502371"/>
                  </a:lnTo>
                  <a:lnTo>
                    <a:pt x="387959" y="1507020"/>
                  </a:lnTo>
                  <a:lnTo>
                    <a:pt x="1895055" y="0"/>
                  </a:lnTo>
                  <a:close/>
                </a:path>
                <a:path w="3505200" h="2159635">
                  <a:moveTo>
                    <a:pt x="2037892" y="0"/>
                  </a:moveTo>
                  <a:lnTo>
                    <a:pt x="2012759" y="0"/>
                  </a:lnTo>
                  <a:lnTo>
                    <a:pt x="441947" y="1570723"/>
                  </a:lnTo>
                  <a:lnTo>
                    <a:pt x="445897" y="1575168"/>
                  </a:lnTo>
                  <a:lnTo>
                    <a:pt x="449770" y="1579651"/>
                  </a:lnTo>
                  <a:lnTo>
                    <a:pt x="453771" y="1584058"/>
                  </a:lnTo>
                  <a:lnTo>
                    <a:pt x="2037892" y="0"/>
                  </a:lnTo>
                  <a:close/>
                </a:path>
                <a:path w="3505200" h="2159635">
                  <a:moveTo>
                    <a:pt x="2180742" y="0"/>
                  </a:moveTo>
                  <a:lnTo>
                    <a:pt x="2155609" y="0"/>
                  </a:lnTo>
                  <a:lnTo>
                    <a:pt x="511162" y="1644370"/>
                  </a:lnTo>
                  <a:lnTo>
                    <a:pt x="515315" y="1648561"/>
                  </a:lnTo>
                  <a:lnTo>
                    <a:pt x="523836" y="1656829"/>
                  </a:lnTo>
                  <a:lnTo>
                    <a:pt x="2180742" y="0"/>
                  </a:lnTo>
                  <a:close/>
                </a:path>
                <a:path w="3505200" h="2159635">
                  <a:moveTo>
                    <a:pt x="2323554" y="0"/>
                  </a:moveTo>
                  <a:lnTo>
                    <a:pt x="2298433" y="0"/>
                  </a:lnTo>
                  <a:lnTo>
                    <a:pt x="584568" y="1713788"/>
                  </a:lnTo>
                  <a:lnTo>
                    <a:pt x="593420" y="1721700"/>
                  </a:lnTo>
                  <a:lnTo>
                    <a:pt x="597877" y="1725599"/>
                  </a:lnTo>
                  <a:lnTo>
                    <a:pt x="2323554" y="0"/>
                  </a:lnTo>
                  <a:close/>
                </a:path>
                <a:path w="3505200" h="2159635">
                  <a:moveTo>
                    <a:pt x="2466403" y="0"/>
                  </a:moveTo>
                  <a:lnTo>
                    <a:pt x="2441283" y="0"/>
                  </a:lnTo>
                  <a:lnTo>
                    <a:pt x="662012" y="1779168"/>
                  </a:lnTo>
                  <a:lnTo>
                    <a:pt x="671360" y="1786597"/>
                  </a:lnTo>
                  <a:lnTo>
                    <a:pt x="676059" y="1790242"/>
                  </a:lnTo>
                  <a:lnTo>
                    <a:pt x="2466403" y="0"/>
                  </a:lnTo>
                  <a:close/>
                </a:path>
                <a:path w="3505200" h="2159635">
                  <a:moveTo>
                    <a:pt x="2609253" y="0"/>
                  </a:moveTo>
                  <a:lnTo>
                    <a:pt x="2584107" y="0"/>
                  </a:lnTo>
                  <a:lnTo>
                    <a:pt x="743648" y="1840369"/>
                  </a:lnTo>
                  <a:lnTo>
                    <a:pt x="748576" y="1843836"/>
                  </a:lnTo>
                  <a:lnTo>
                    <a:pt x="758507" y="1850644"/>
                  </a:lnTo>
                  <a:lnTo>
                    <a:pt x="2609253" y="0"/>
                  </a:lnTo>
                  <a:close/>
                </a:path>
                <a:path w="3505200" h="2159635">
                  <a:moveTo>
                    <a:pt x="2752077" y="0"/>
                  </a:moveTo>
                  <a:lnTo>
                    <a:pt x="2726944" y="0"/>
                  </a:lnTo>
                  <a:lnTo>
                    <a:pt x="829640" y="1897227"/>
                  </a:lnTo>
                  <a:lnTo>
                    <a:pt x="834821" y="1900428"/>
                  </a:lnTo>
                  <a:lnTo>
                    <a:pt x="839939" y="1903679"/>
                  </a:lnTo>
                  <a:lnTo>
                    <a:pt x="845146" y="1906841"/>
                  </a:lnTo>
                  <a:lnTo>
                    <a:pt x="2752077" y="0"/>
                  </a:lnTo>
                  <a:close/>
                </a:path>
                <a:path w="3505200" h="2159635">
                  <a:moveTo>
                    <a:pt x="2894901" y="0"/>
                  </a:moveTo>
                  <a:lnTo>
                    <a:pt x="2869781" y="0"/>
                  </a:lnTo>
                  <a:lnTo>
                    <a:pt x="919975" y="1949716"/>
                  </a:lnTo>
                  <a:lnTo>
                    <a:pt x="925436" y="1952625"/>
                  </a:lnTo>
                  <a:lnTo>
                    <a:pt x="930935" y="1955469"/>
                  </a:lnTo>
                  <a:lnTo>
                    <a:pt x="936434" y="1958390"/>
                  </a:lnTo>
                  <a:lnTo>
                    <a:pt x="2894901" y="0"/>
                  </a:lnTo>
                  <a:close/>
                </a:path>
                <a:path w="3505200" h="2159635">
                  <a:moveTo>
                    <a:pt x="3037763" y="0"/>
                  </a:moveTo>
                  <a:lnTo>
                    <a:pt x="3012617" y="0"/>
                  </a:lnTo>
                  <a:lnTo>
                    <a:pt x="1015136" y="1997379"/>
                  </a:lnTo>
                  <a:lnTo>
                    <a:pt x="1020838" y="2000021"/>
                  </a:lnTo>
                  <a:lnTo>
                    <a:pt x="1026553" y="2002777"/>
                  </a:lnTo>
                  <a:lnTo>
                    <a:pt x="1032306" y="2005330"/>
                  </a:lnTo>
                  <a:lnTo>
                    <a:pt x="3037763" y="0"/>
                  </a:lnTo>
                  <a:close/>
                </a:path>
                <a:path w="3505200" h="2159635">
                  <a:moveTo>
                    <a:pt x="3180613" y="0"/>
                  </a:moveTo>
                  <a:lnTo>
                    <a:pt x="3155454" y="0"/>
                  </a:lnTo>
                  <a:lnTo>
                    <a:pt x="1115187" y="2040153"/>
                  </a:lnTo>
                  <a:lnTo>
                    <a:pt x="1121257" y="2042515"/>
                  </a:lnTo>
                  <a:lnTo>
                    <a:pt x="1127328" y="2044776"/>
                  </a:lnTo>
                  <a:lnTo>
                    <a:pt x="1133386" y="2047100"/>
                  </a:lnTo>
                  <a:lnTo>
                    <a:pt x="3180613" y="0"/>
                  </a:lnTo>
                  <a:close/>
                </a:path>
                <a:path w="3505200" h="2159635">
                  <a:moveTo>
                    <a:pt x="3223615" y="1360157"/>
                  </a:moveTo>
                  <a:lnTo>
                    <a:pt x="2705824" y="1877910"/>
                  </a:lnTo>
                  <a:lnTo>
                    <a:pt x="2746857" y="1850415"/>
                  </a:lnTo>
                  <a:lnTo>
                    <a:pt x="2787053" y="1821827"/>
                  </a:lnTo>
                  <a:lnTo>
                    <a:pt x="3167545" y="1441386"/>
                  </a:lnTo>
                  <a:lnTo>
                    <a:pt x="3196132" y="1401178"/>
                  </a:lnTo>
                  <a:lnTo>
                    <a:pt x="3223615" y="1360157"/>
                  </a:lnTo>
                  <a:close/>
                </a:path>
                <a:path w="3505200" h="2159635">
                  <a:moveTo>
                    <a:pt x="3323437" y="0"/>
                  </a:moveTo>
                  <a:lnTo>
                    <a:pt x="3298304" y="0"/>
                  </a:lnTo>
                  <a:lnTo>
                    <a:pt x="1220736" y="2077478"/>
                  </a:lnTo>
                  <a:lnTo>
                    <a:pt x="1233500" y="2081517"/>
                  </a:lnTo>
                  <a:lnTo>
                    <a:pt x="1239875" y="2083447"/>
                  </a:lnTo>
                  <a:lnTo>
                    <a:pt x="3323437" y="0"/>
                  </a:lnTo>
                  <a:close/>
                </a:path>
                <a:path w="3505200" h="2159635">
                  <a:moveTo>
                    <a:pt x="3378593" y="1062342"/>
                  </a:moveTo>
                  <a:lnTo>
                    <a:pt x="2408034" y="2032863"/>
                  </a:lnTo>
                  <a:lnTo>
                    <a:pt x="2451328" y="2014677"/>
                  </a:lnTo>
                  <a:lnTo>
                    <a:pt x="3360432" y="1105674"/>
                  </a:lnTo>
                  <a:lnTo>
                    <a:pt x="3378593" y="1062342"/>
                  </a:lnTo>
                  <a:close/>
                </a:path>
                <a:path w="3505200" h="2159635">
                  <a:moveTo>
                    <a:pt x="3449104" y="849007"/>
                  </a:moveTo>
                  <a:lnTo>
                    <a:pt x="2194674" y="2103361"/>
                  </a:lnTo>
                  <a:lnTo>
                    <a:pt x="2229142" y="2094026"/>
                  </a:lnTo>
                  <a:lnTo>
                    <a:pt x="3439769" y="883462"/>
                  </a:lnTo>
                  <a:lnTo>
                    <a:pt x="3449104" y="849007"/>
                  </a:lnTo>
                  <a:close/>
                </a:path>
                <a:path w="3505200" h="2159635">
                  <a:moveTo>
                    <a:pt x="3459518" y="6731"/>
                  </a:moveTo>
                  <a:lnTo>
                    <a:pt x="3457943" y="0"/>
                  </a:lnTo>
                  <a:lnTo>
                    <a:pt x="3441128" y="0"/>
                  </a:lnTo>
                  <a:lnTo>
                    <a:pt x="1332179" y="2108835"/>
                  </a:lnTo>
                  <a:lnTo>
                    <a:pt x="1345641" y="2112187"/>
                  </a:lnTo>
                  <a:lnTo>
                    <a:pt x="1352397" y="2113750"/>
                  </a:lnTo>
                  <a:lnTo>
                    <a:pt x="3459518" y="6731"/>
                  </a:lnTo>
                  <a:close/>
                </a:path>
                <a:path w="3505200" h="2159635">
                  <a:moveTo>
                    <a:pt x="3482962" y="126136"/>
                  </a:moveTo>
                  <a:lnTo>
                    <a:pt x="3479393" y="104584"/>
                  </a:lnTo>
                  <a:lnTo>
                    <a:pt x="1450238" y="2133612"/>
                  </a:lnTo>
                  <a:lnTo>
                    <a:pt x="1471803" y="2137181"/>
                  </a:lnTo>
                  <a:lnTo>
                    <a:pt x="3482962" y="126136"/>
                  </a:lnTo>
                  <a:close/>
                </a:path>
                <a:path w="3505200" h="2159635">
                  <a:moveTo>
                    <a:pt x="3485832" y="669467"/>
                  </a:moveTo>
                  <a:lnTo>
                    <a:pt x="2015134" y="2140064"/>
                  </a:lnTo>
                  <a:lnTo>
                    <a:pt x="2045131" y="2135213"/>
                  </a:lnTo>
                  <a:lnTo>
                    <a:pt x="3480981" y="699477"/>
                  </a:lnTo>
                  <a:lnTo>
                    <a:pt x="3485832" y="669467"/>
                  </a:lnTo>
                  <a:close/>
                </a:path>
                <a:path w="3505200" h="2159635">
                  <a:moveTo>
                    <a:pt x="3498659" y="253263"/>
                  </a:moveTo>
                  <a:lnTo>
                    <a:pt x="3496614" y="230174"/>
                  </a:lnTo>
                  <a:lnTo>
                    <a:pt x="1575854" y="2150872"/>
                  </a:lnTo>
                  <a:lnTo>
                    <a:pt x="1598942" y="2152916"/>
                  </a:lnTo>
                  <a:lnTo>
                    <a:pt x="3498659" y="253263"/>
                  </a:lnTo>
                  <a:close/>
                </a:path>
                <a:path w="3505200" h="2159635">
                  <a:moveTo>
                    <a:pt x="3502317" y="510120"/>
                  </a:moveTo>
                  <a:lnTo>
                    <a:pt x="1855800" y="2156561"/>
                  </a:lnTo>
                  <a:lnTo>
                    <a:pt x="1882635" y="2154847"/>
                  </a:lnTo>
                  <a:lnTo>
                    <a:pt x="3500615" y="536968"/>
                  </a:lnTo>
                  <a:lnTo>
                    <a:pt x="3502317" y="510120"/>
                  </a:lnTo>
                  <a:close/>
                </a:path>
                <a:path w="3505200" h="2159635">
                  <a:moveTo>
                    <a:pt x="3505200" y="389572"/>
                  </a:moveTo>
                  <a:lnTo>
                    <a:pt x="3504895" y="364731"/>
                  </a:lnTo>
                  <a:lnTo>
                    <a:pt x="1710410" y="2159139"/>
                  </a:lnTo>
                  <a:lnTo>
                    <a:pt x="1735213" y="2159457"/>
                  </a:lnTo>
                  <a:lnTo>
                    <a:pt x="3505200" y="389572"/>
                  </a:lnTo>
                  <a:close/>
                </a:path>
              </a:pathLst>
            </a:custGeom>
            <a:solidFill>
              <a:srgbClr val="FFFFFF"/>
            </a:solidFill>
          </p:spPr>
          <p:txBody>
            <a:bodyPr wrap="square" lIns="0" tIns="0" rIns="0" bIns="0" rtlCol="0"/>
            <a:lstStyle/>
            <a:p>
              <a:endParaRPr/>
            </a:p>
          </p:txBody>
        </p:sp>
        <p:sp>
          <p:nvSpPr>
            <p:cNvPr id="7" name="object 7"/>
            <p:cNvSpPr/>
            <p:nvPr/>
          </p:nvSpPr>
          <p:spPr>
            <a:xfrm>
              <a:off x="7410449" y="0"/>
              <a:ext cx="2343150" cy="3564890"/>
            </a:xfrm>
            <a:custGeom>
              <a:avLst/>
              <a:gdLst/>
              <a:ahLst/>
              <a:cxnLst/>
              <a:rect l="l" t="t" r="r" b="b"/>
              <a:pathLst>
                <a:path w="2343150" h="3564890">
                  <a:moveTo>
                    <a:pt x="1858407" y="3564414"/>
                  </a:moveTo>
                  <a:lnTo>
                    <a:pt x="1812798" y="3563854"/>
                  </a:lnTo>
                  <a:lnTo>
                    <a:pt x="1767215" y="3562175"/>
                  </a:lnTo>
                  <a:lnTo>
                    <a:pt x="1721693" y="3559378"/>
                  </a:lnTo>
                  <a:lnTo>
                    <a:pt x="1676251" y="3555465"/>
                  </a:lnTo>
                  <a:lnTo>
                    <a:pt x="1630918" y="3550438"/>
                  </a:lnTo>
                  <a:lnTo>
                    <a:pt x="1585720" y="3544299"/>
                  </a:lnTo>
                  <a:lnTo>
                    <a:pt x="1540690" y="3537053"/>
                  </a:lnTo>
                  <a:lnTo>
                    <a:pt x="1495848" y="3528704"/>
                  </a:lnTo>
                  <a:lnTo>
                    <a:pt x="1451226" y="3519258"/>
                  </a:lnTo>
                  <a:lnTo>
                    <a:pt x="1406850" y="3508719"/>
                  </a:lnTo>
                  <a:lnTo>
                    <a:pt x="1362746" y="3497095"/>
                  </a:lnTo>
                  <a:lnTo>
                    <a:pt x="1318940" y="3484391"/>
                  </a:lnTo>
                  <a:lnTo>
                    <a:pt x="1275458" y="3470616"/>
                  </a:lnTo>
                  <a:lnTo>
                    <a:pt x="1232328" y="3455779"/>
                  </a:lnTo>
                  <a:lnTo>
                    <a:pt x="1189575" y="3439887"/>
                  </a:lnTo>
                  <a:lnTo>
                    <a:pt x="1147225" y="3422951"/>
                  </a:lnTo>
                  <a:lnTo>
                    <a:pt x="1105303" y="3404980"/>
                  </a:lnTo>
                  <a:lnTo>
                    <a:pt x="1063835" y="3385986"/>
                  </a:lnTo>
                  <a:lnTo>
                    <a:pt x="1022846" y="3365981"/>
                  </a:lnTo>
                  <a:lnTo>
                    <a:pt x="982360" y="3344975"/>
                  </a:lnTo>
                  <a:lnTo>
                    <a:pt x="942401" y="3322982"/>
                  </a:lnTo>
                  <a:lnTo>
                    <a:pt x="902994" y="3300015"/>
                  </a:lnTo>
                  <a:lnTo>
                    <a:pt x="864163" y="3276088"/>
                  </a:lnTo>
                  <a:lnTo>
                    <a:pt x="825931" y="3251215"/>
                  </a:lnTo>
                  <a:lnTo>
                    <a:pt x="788320" y="3225412"/>
                  </a:lnTo>
                  <a:lnTo>
                    <a:pt x="751355" y="3198693"/>
                  </a:lnTo>
                  <a:lnTo>
                    <a:pt x="715056" y="3171075"/>
                  </a:lnTo>
                  <a:lnTo>
                    <a:pt x="679446" y="3142575"/>
                  </a:lnTo>
                  <a:lnTo>
                    <a:pt x="644545" y="3113209"/>
                  </a:lnTo>
                  <a:lnTo>
                    <a:pt x="610377" y="3082995"/>
                  </a:lnTo>
                  <a:lnTo>
                    <a:pt x="576959" y="3051952"/>
                  </a:lnTo>
                  <a:lnTo>
                    <a:pt x="544314" y="3020099"/>
                  </a:lnTo>
                  <a:lnTo>
                    <a:pt x="512461" y="2987453"/>
                  </a:lnTo>
                  <a:lnTo>
                    <a:pt x="481418" y="2954036"/>
                  </a:lnTo>
                  <a:lnTo>
                    <a:pt x="451204" y="2919868"/>
                  </a:lnTo>
                  <a:lnTo>
                    <a:pt x="421838" y="2884968"/>
                  </a:lnTo>
                  <a:lnTo>
                    <a:pt x="393338" y="2849357"/>
                  </a:lnTo>
                  <a:lnTo>
                    <a:pt x="365720" y="2813058"/>
                  </a:lnTo>
                  <a:lnTo>
                    <a:pt x="339001" y="2776093"/>
                  </a:lnTo>
                  <a:lnTo>
                    <a:pt x="313198" y="2738482"/>
                  </a:lnTo>
                  <a:lnTo>
                    <a:pt x="288325" y="2700250"/>
                  </a:lnTo>
                  <a:lnTo>
                    <a:pt x="264398" y="2661419"/>
                  </a:lnTo>
                  <a:lnTo>
                    <a:pt x="241431" y="2622012"/>
                  </a:lnTo>
                  <a:lnTo>
                    <a:pt x="219438" y="2582054"/>
                  </a:lnTo>
                  <a:lnTo>
                    <a:pt x="198432" y="2541567"/>
                  </a:lnTo>
                  <a:lnTo>
                    <a:pt x="178426" y="2500578"/>
                  </a:lnTo>
                  <a:lnTo>
                    <a:pt x="159433" y="2459110"/>
                  </a:lnTo>
                  <a:lnTo>
                    <a:pt x="141462" y="2417188"/>
                  </a:lnTo>
                  <a:lnTo>
                    <a:pt x="124526" y="2374838"/>
                  </a:lnTo>
                  <a:lnTo>
                    <a:pt x="108634" y="2332085"/>
                  </a:lnTo>
                  <a:lnTo>
                    <a:pt x="93797" y="2288955"/>
                  </a:lnTo>
                  <a:lnTo>
                    <a:pt x="80022" y="2245473"/>
                  </a:lnTo>
                  <a:lnTo>
                    <a:pt x="67318" y="2201667"/>
                  </a:lnTo>
                  <a:lnTo>
                    <a:pt x="55694" y="2157562"/>
                  </a:lnTo>
                  <a:lnTo>
                    <a:pt x="45155" y="2113186"/>
                  </a:lnTo>
                  <a:lnTo>
                    <a:pt x="35708" y="2068564"/>
                  </a:lnTo>
                  <a:lnTo>
                    <a:pt x="27360" y="2023723"/>
                  </a:lnTo>
                  <a:lnTo>
                    <a:pt x="20114" y="1978691"/>
                  </a:lnTo>
                  <a:lnTo>
                    <a:pt x="13976" y="1933495"/>
                  </a:lnTo>
                  <a:lnTo>
                    <a:pt x="8948" y="1888162"/>
                  </a:lnTo>
                  <a:lnTo>
                    <a:pt x="5035" y="1842720"/>
                  </a:lnTo>
                  <a:lnTo>
                    <a:pt x="2238" y="1797194"/>
                  </a:lnTo>
                  <a:lnTo>
                    <a:pt x="559" y="1751614"/>
                  </a:lnTo>
                  <a:lnTo>
                    <a:pt x="0" y="1706007"/>
                  </a:lnTo>
                  <a:lnTo>
                    <a:pt x="139" y="1683199"/>
                  </a:lnTo>
                  <a:lnTo>
                    <a:pt x="1259" y="1637606"/>
                  </a:lnTo>
                  <a:lnTo>
                    <a:pt x="3497" y="1592046"/>
                  </a:lnTo>
                  <a:lnTo>
                    <a:pt x="6852" y="1546562"/>
                  </a:lnTo>
                  <a:lnTo>
                    <a:pt x="11323" y="1501167"/>
                  </a:lnTo>
                  <a:lnTo>
                    <a:pt x="16906" y="1455903"/>
                  </a:lnTo>
                  <a:lnTo>
                    <a:pt x="23599" y="1410782"/>
                  </a:lnTo>
                  <a:lnTo>
                    <a:pt x="31396" y="1365846"/>
                  </a:lnTo>
                  <a:lnTo>
                    <a:pt x="40295" y="1321108"/>
                  </a:lnTo>
                  <a:lnTo>
                    <a:pt x="50288" y="1276608"/>
                  </a:lnTo>
                  <a:lnTo>
                    <a:pt x="61371" y="1232361"/>
                  </a:lnTo>
                  <a:lnTo>
                    <a:pt x="73535" y="1188405"/>
                  </a:lnTo>
                  <a:lnTo>
                    <a:pt x="86776" y="1144755"/>
                  </a:lnTo>
                  <a:lnTo>
                    <a:pt x="101083" y="1101449"/>
                  </a:lnTo>
                  <a:lnTo>
                    <a:pt x="116450" y="1058501"/>
                  </a:lnTo>
                  <a:lnTo>
                    <a:pt x="132864" y="1015949"/>
                  </a:lnTo>
                  <a:lnTo>
                    <a:pt x="150320" y="973807"/>
                  </a:lnTo>
                  <a:lnTo>
                    <a:pt x="168802" y="932112"/>
                  </a:lnTo>
                  <a:lnTo>
                    <a:pt x="188304" y="890877"/>
                  </a:lnTo>
                  <a:lnTo>
                    <a:pt x="208810" y="850140"/>
                  </a:lnTo>
                  <a:lnTo>
                    <a:pt x="230312" y="809911"/>
                  </a:lnTo>
                  <a:lnTo>
                    <a:pt x="252792" y="770229"/>
                  </a:lnTo>
                  <a:lnTo>
                    <a:pt x="276243" y="731104"/>
                  </a:lnTo>
                  <a:lnTo>
                    <a:pt x="300643" y="692572"/>
                  </a:lnTo>
                  <a:lnTo>
                    <a:pt x="325985" y="654645"/>
                  </a:lnTo>
                  <a:lnTo>
                    <a:pt x="352246" y="617357"/>
                  </a:lnTo>
                  <a:lnTo>
                    <a:pt x="379419" y="580719"/>
                  </a:lnTo>
                  <a:lnTo>
                    <a:pt x="407478" y="544764"/>
                  </a:lnTo>
                  <a:lnTo>
                    <a:pt x="436415" y="509504"/>
                  </a:lnTo>
                  <a:lnTo>
                    <a:pt x="466205" y="474970"/>
                  </a:lnTo>
                  <a:lnTo>
                    <a:pt x="496838" y="441171"/>
                  </a:lnTo>
                  <a:lnTo>
                    <a:pt x="528286" y="408140"/>
                  </a:lnTo>
                  <a:lnTo>
                    <a:pt x="560540" y="375886"/>
                  </a:lnTo>
                  <a:lnTo>
                    <a:pt x="593572" y="344438"/>
                  </a:lnTo>
                  <a:lnTo>
                    <a:pt x="627370" y="313805"/>
                  </a:lnTo>
                  <a:lnTo>
                    <a:pt x="661904" y="284015"/>
                  </a:lnTo>
                  <a:lnTo>
                    <a:pt x="697165" y="255078"/>
                  </a:lnTo>
                  <a:lnTo>
                    <a:pt x="733119" y="227019"/>
                  </a:lnTo>
                  <a:lnTo>
                    <a:pt x="769757" y="199846"/>
                  </a:lnTo>
                  <a:lnTo>
                    <a:pt x="807045" y="173585"/>
                  </a:lnTo>
                  <a:lnTo>
                    <a:pt x="844972" y="148243"/>
                  </a:lnTo>
                  <a:lnTo>
                    <a:pt x="883504" y="123843"/>
                  </a:lnTo>
                  <a:lnTo>
                    <a:pt x="922629" y="100392"/>
                  </a:lnTo>
                  <a:lnTo>
                    <a:pt x="962311" y="77912"/>
                  </a:lnTo>
                  <a:lnTo>
                    <a:pt x="1002540" y="56410"/>
                  </a:lnTo>
                  <a:lnTo>
                    <a:pt x="1043277" y="35904"/>
                  </a:lnTo>
                  <a:lnTo>
                    <a:pt x="1084512" y="16401"/>
                  </a:lnTo>
                  <a:lnTo>
                    <a:pt x="1121436" y="0"/>
                  </a:lnTo>
                  <a:lnTo>
                    <a:pt x="2343150" y="0"/>
                  </a:lnTo>
                  <a:lnTo>
                    <a:pt x="2343150" y="3500044"/>
                  </a:lnTo>
                  <a:lnTo>
                    <a:pt x="2332052" y="3503042"/>
                  </a:lnTo>
                  <a:lnTo>
                    <a:pt x="2287804" y="3514125"/>
                  </a:lnTo>
                  <a:lnTo>
                    <a:pt x="2243304" y="3524118"/>
                  </a:lnTo>
                  <a:lnTo>
                    <a:pt x="2198567" y="3533017"/>
                  </a:lnTo>
                  <a:lnTo>
                    <a:pt x="2153631" y="3540814"/>
                  </a:lnTo>
                  <a:lnTo>
                    <a:pt x="2108510" y="3547507"/>
                  </a:lnTo>
                  <a:lnTo>
                    <a:pt x="2063246" y="3553090"/>
                  </a:lnTo>
                  <a:lnTo>
                    <a:pt x="2017851" y="3557561"/>
                  </a:lnTo>
                  <a:lnTo>
                    <a:pt x="1972366" y="3560916"/>
                  </a:lnTo>
                  <a:lnTo>
                    <a:pt x="1926805" y="3563155"/>
                  </a:lnTo>
                  <a:lnTo>
                    <a:pt x="1881213" y="3564274"/>
                  </a:lnTo>
                  <a:lnTo>
                    <a:pt x="1858407" y="3564414"/>
                  </a:lnTo>
                  <a:close/>
                </a:path>
              </a:pathLst>
            </a:custGeom>
            <a:solidFill>
              <a:srgbClr val="F69929"/>
            </a:solidFill>
          </p:spPr>
          <p:txBody>
            <a:bodyPr wrap="square" lIns="0" tIns="0" rIns="0" bIns="0" rtlCol="0"/>
            <a:lstStyle/>
            <a:p>
              <a:endParaRPr/>
            </a:p>
          </p:txBody>
        </p:sp>
      </p:grpSp>
      <p:sp>
        <p:nvSpPr>
          <p:cNvPr id="11" name="object 11"/>
          <p:cNvSpPr/>
          <p:nvPr/>
        </p:nvSpPr>
        <p:spPr>
          <a:xfrm>
            <a:off x="12216" y="1562468"/>
            <a:ext cx="4902835" cy="66675"/>
          </a:xfrm>
          <a:custGeom>
            <a:avLst/>
            <a:gdLst/>
            <a:ahLst/>
            <a:cxnLst/>
            <a:rect l="l" t="t" r="r" b="b"/>
            <a:pathLst>
              <a:path w="4902835" h="66675">
                <a:moveTo>
                  <a:pt x="4902249" y="66674"/>
                </a:moveTo>
                <a:lnTo>
                  <a:pt x="0" y="66674"/>
                </a:lnTo>
                <a:lnTo>
                  <a:pt x="0" y="0"/>
                </a:lnTo>
                <a:lnTo>
                  <a:pt x="4902249" y="0"/>
                </a:lnTo>
                <a:lnTo>
                  <a:pt x="4902249" y="66674"/>
                </a:lnTo>
                <a:close/>
              </a:path>
            </a:pathLst>
          </a:custGeom>
          <a:solidFill>
            <a:srgbClr val="F69929"/>
          </a:solidFill>
        </p:spPr>
        <p:txBody>
          <a:bodyPr wrap="square" lIns="0" tIns="0" rIns="0" bIns="0" rtlCol="0"/>
          <a:lstStyle/>
          <a:p>
            <a:endParaRPr/>
          </a:p>
        </p:txBody>
      </p:sp>
      <p:sp>
        <p:nvSpPr>
          <p:cNvPr id="12" name="object 12"/>
          <p:cNvSpPr/>
          <p:nvPr/>
        </p:nvSpPr>
        <p:spPr>
          <a:xfrm>
            <a:off x="-13372" y="2569902"/>
            <a:ext cx="4373245" cy="66675"/>
          </a:xfrm>
          <a:custGeom>
            <a:avLst/>
            <a:gdLst/>
            <a:ahLst/>
            <a:cxnLst/>
            <a:rect l="l" t="t" r="r" b="b"/>
            <a:pathLst>
              <a:path w="4373245" h="66675">
                <a:moveTo>
                  <a:pt x="4372718" y="66674"/>
                </a:moveTo>
                <a:lnTo>
                  <a:pt x="0" y="66674"/>
                </a:lnTo>
                <a:lnTo>
                  <a:pt x="0" y="0"/>
                </a:lnTo>
                <a:lnTo>
                  <a:pt x="4372718" y="0"/>
                </a:lnTo>
                <a:lnTo>
                  <a:pt x="4372718" y="66674"/>
                </a:lnTo>
                <a:close/>
              </a:path>
            </a:pathLst>
          </a:custGeom>
          <a:solidFill>
            <a:srgbClr val="F69929"/>
          </a:solidFill>
        </p:spPr>
        <p:txBody>
          <a:bodyPr wrap="square" lIns="0" tIns="0" rIns="0" bIns="0" rtlCol="0"/>
          <a:lstStyle/>
          <a:p>
            <a:endParaRPr/>
          </a:p>
        </p:txBody>
      </p:sp>
      <p:sp>
        <p:nvSpPr>
          <p:cNvPr id="13" name="object 13"/>
          <p:cNvSpPr txBox="1">
            <a:spLocks noGrp="1"/>
          </p:cNvSpPr>
          <p:nvPr>
            <p:ph type="body" idx="1"/>
          </p:nvPr>
        </p:nvSpPr>
        <p:spPr>
          <a:xfrm>
            <a:off x="0" y="740200"/>
            <a:ext cx="4928235" cy="901144"/>
          </a:xfrm>
          <a:prstGeom prst="rect">
            <a:avLst/>
          </a:prstGeom>
        </p:spPr>
        <p:txBody>
          <a:bodyPr vert="horz" wrap="square" lIns="0" tIns="147320" rIns="0" bIns="0" rtlCol="0">
            <a:spAutoFit/>
          </a:bodyPr>
          <a:lstStyle/>
          <a:p>
            <a:pPr marL="12700" marR="5080">
              <a:lnSpc>
                <a:spcPts val="5630"/>
              </a:lnSpc>
              <a:spcBef>
                <a:spcPts val="1160"/>
              </a:spcBef>
            </a:pPr>
            <a:r>
              <a:rPr sz="7200" spc="-620" dirty="0">
                <a:solidFill>
                  <a:schemeClr val="bg1"/>
                </a:solidFill>
                <a:hlinkClick r:id="rId4">
                  <a:extLst>
                    <a:ext uri="{A12FA001-AC4F-418D-AE19-62706E023703}">
                      <ahyp:hlinkClr xmlns:ahyp="http://schemas.microsoft.com/office/drawing/2018/hyperlinkcolor" val="tx"/>
                    </a:ext>
                  </a:extLst>
                </a:hlinkClick>
              </a:rPr>
              <a:t>H</a:t>
            </a:r>
            <a:r>
              <a:rPr sz="7200" spc="-405" dirty="0">
                <a:solidFill>
                  <a:schemeClr val="bg1"/>
                </a:solidFill>
                <a:hlinkClick r:id="rId4">
                  <a:extLst>
                    <a:ext uri="{A12FA001-AC4F-418D-AE19-62706E023703}">
                      <ahyp:hlinkClr xmlns:ahyp="http://schemas.microsoft.com/office/drawing/2018/hyperlinkcolor" val="tx"/>
                    </a:ext>
                  </a:extLst>
                </a:hlinkClick>
              </a:rPr>
              <a:t>e</a:t>
            </a:r>
            <a:r>
              <a:rPr sz="7200" spc="-415" dirty="0">
                <a:solidFill>
                  <a:schemeClr val="bg1"/>
                </a:solidFill>
                <a:hlinkClick r:id="rId4">
                  <a:extLst>
                    <a:ext uri="{A12FA001-AC4F-418D-AE19-62706E023703}">
                      <ahyp:hlinkClr xmlns:ahyp="http://schemas.microsoft.com/office/drawing/2018/hyperlinkcolor" val="tx"/>
                    </a:ext>
                  </a:extLst>
                </a:hlinkClick>
              </a:rPr>
              <a:t>a</a:t>
            </a:r>
            <a:r>
              <a:rPr sz="7200" spc="-190" dirty="0">
                <a:solidFill>
                  <a:schemeClr val="bg1"/>
                </a:solidFill>
                <a:hlinkClick r:id="rId4">
                  <a:extLst>
                    <a:ext uri="{A12FA001-AC4F-418D-AE19-62706E023703}">
                      <ahyp:hlinkClr xmlns:ahyp="http://schemas.microsoft.com/office/drawing/2018/hyperlinkcolor" val="tx"/>
                    </a:ext>
                  </a:extLst>
                </a:hlinkClick>
              </a:rPr>
              <a:t>l</a:t>
            </a:r>
            <a:r>
              <a:rPr sz="7200" spc="-135" dirty="0">
                <a:solidFill>
                  <a:schemeClr val="bg1"/>
                </a:solidFill>
                <a:hlinkClick r:id="rId4">
                  <a:extLst>
                    <a:ext uri="{A12FA001-AC4F-418D-AE19-62706E023703}">
                      <ahyp:hlinkClr xmlns:ahyp="http://schemas.microsoft.com/office/drawing/2018/hyperlinkcolor" val="tx"/>
                    </a:ext>
                  </a:extLst>
                </a:hlinkClick>
              </a:rPr>
              <a:t>t</a:t>
            </a:r>
            <a:r>
              <a:rPr sz="7200" spc="-250" dirty="0">
                <a:solidFill>
                  <a:schemeClr val="bg1"/>
                </a:solidFill>
                <a:hlinkClick r:id="rId4">
                  <a:extLst>
                    <a:ext uri="{A12FA001-AC4F-418D-AE19-62706E023703}">
                      <ahyp:hlinkClr xmlns:ahyp="http://schemas.microsoft.com/office/drawing/2018/hyperlinkcolor" val="tx"/>
                    </a:ext>
                  </a:extLst>
                </a:hlinkClick>
              </a:rPr>
              <a:t>h</a:t>
            </a:r>
            <a:r>
              <a:rPr sz="7200" spc="-400" dirty="0">
                <a:solidFill>
                  <a:schemeClr val="bg1"/>
                </a:solidFill>
                <a:hlinkClick r:id="rId4">
                  <a:extLst>
                    <a:ext uri="{A12FA001-AC4F-418D-AE19-62706E023703}">
                      <ahyp:hlinkClr xmlns:ahyp="http://schemas.microsoft.com/office/drawing/2018/hyperlinkcolor" val="tx"/>
                    </a:ext>
                  </a:extLst>
                </a:hlinkClick>
              </a:rPr>
              <a:t>c</a:t>
            </a:r>
            <a:r>
              <a:rPr sz="7200" spc="-415" dirty="0">
                <a:solidFill>
                  <a:schemeClr val="bg1"/>
                </a:solidFill>
                <a:hlinkClick r:id="rId4">
                  <a:extLst>
                    <a:ext uri="{A12FA001-AC4F-418D-AE19-62706E023703}">
                      <ahyp:hlinkClr xmlns:ahyp="http://schemas.microsoft.com/office/drawing/2018/hyperlinkcolor" val="tx"/>
                    </a:ext>
                  </a:extLst>
                </a:hlinkClick>
              </a:rPr>
              <a:t>a</a:t>
            </a:r>
            <a:r>
              <a:rPr sz="7200" spc="-470" dirty="0">
                <a:solidFill>
                  <a:schemeClr val="bg1"/>
                </a:solidFill>
                <a:hlinkClick r:id="rId4">
                  <a:extLst>
                    <a:ext uri="{A12FA001-AC4F-418D-AE19-62706E023703}">
                      <ahyp:hlinkClr xmlns:ahyp="http://schemas.microsoft.com/office/drawing/2018/hyperlinkcolor" val="tx"/>
                    </a:ext>
                  </a:extLst>
                </a:hlinkClick>
              </a:rPr>
              <a:t>r</a:t>
            </a:r>
            <a:r>
              <a:rPr sz="7200" spc="-400" dirty="0">
                <a:solidFill>
                  <a:schemeClr val="bg1"/>
                </a:solidFill>
                <a:hlinkClick r:id="rId4">
                  <a:extLst>
                    <a:ext uri="{A12FA001-AC4F-418D-AE19-62706E023703}">
                      <ahyp:hlinkClr xmlns:ahyp="http://schemas.microsoft.com/office/drawing/2018/hyperlinkcolor" val="tx"/>
                    </a:ext>
                  </a:extLst>
                </a:hlinkClick>
              </a:rPr>
              <a:t>e</a:t>
            </a:r>
            <a:endParaRPr sz="7200" spc="-400" dirty="0">
              <a:solidFill>
                <a:schemeClr val="bg1"/>
              </a:solidFill>
              <a:hlinkClick r:id="rId5">
                <a:extLst>
                  <a:ext uri="{A12FA001-AC4F-418D-AE19-62706E023703}">
                    <ahyp:hlinkClr xmlns:ahyp="http://schemas.microsoft.com/office/drawing/2018/hyperlinkcolor" val="tx"/>
                  </a:ext>
                </a:extLst>
              </a:hlinkClick>
            </a:endParaRPr>
          </a:p>
        </p:txBody>
      </p:sp>
      <p:sp>
        <p:nvSpPr>
          <p:cNvPr id="15" name="object 15"/>
          <p:cNvSpPr txBox="1"/>
          <p:nvPr/>
        </p:nvSpPr>
        <p:spPr>
          <a:xfrm>
            <a:off x="-2653" y="1525079"/>
            <a:ext cx="3629247" cy="1122102"/>
          </a:xfrm>
          <a:prstGeom prst="rect">
            <a:avLst/>
          </a:prstGeom>
        </p:spPr>
        <p:txBody>
          <a:bodyPr vert="horz" wrap="square" lIns="0" tIns="13970" rIns="0" bIns="0" rtlCol="0">
            <a:spAutoFit/>
          </a:bodyPr>
          <a:lstStyle/>
          <a:p>
            <a:pPr marL="12700">
              <a:lnSpc>
                <a:spcPct val="100000"/>
              </a:lnSpc>
              <a:spcBef>
                <a:spcPts val="110"/>
              </a:spcBef>
            </a:pPr>
            <a:r>
              <a:rPr sz="7200" b="1" spc="-325" dirty="0">
                <a:solidFill>
                  <a:schemeClr val="bg1"/>
                </a:solidFill>
                <a:latin typeface="Georgia"/>
                <a:cs typeface="Georgia"/>
                <a:hlinkClick r:id="rId4">
                  <a:extLst>
                    <a:ext uri="{A12FA001-AC4F-418D-AE19-62706E023703}">
                      <ahyp:hlinkClr xmlns:ahyp="http://schemas.microsoft.com/office/drawing/2018/hyperlinkcolor" val="tx"/>
                    </a:ext>
                  </a:extLst>
                </a:hlinkClick>
              </a:rPr>
              <a:t>Chatbot</a:t>
            </a:r>
            <a:endParaRPr sz="7200" dirty="0">
              <a:solidFill>
                <a:schemeClr val="bg1"/>
              </a:solidFill>
              <a:latin typeface="Georgia"/>
              <a:cs typeface="Georgia"/>
            </a:endParaRPr>
          </a:p>
        </p:txBody>
      </p:sp>
      <p:pic>
        <p:nvPicPr>
          <p:cNvPr id="19" name="Picture 18">
            <a:extLst>
              <a:ext uri="{FF2B5EF4-FFF2-40B4-BE49-F238E27FC236}">
                <a16:creationId xmlns:a16="http://schemas.microsoft.com/office/drawing/2014/main" id="{E70BDDA0-3C8B-4957-BDB0-4F17C5BF1303}"/>
              </a:ext>
            </a:extLst>
          </p:cNvPr>
          <p:cNvPicPr>
            <a:picLocks noChangeAspect="1"/>
          </p:cNvPicPr>
          <p:nvPr/>
        </p:nvPicPr>
        <p:blipFill rotWithShape="1">
          <a:blip r:embed="rId6">
            <a:extLst>
              <a:ext uri="{BEBA8EAE-BF5A-486C-A8C5-ECC9F3942E4B}">
                <a14:imgProps xmlns:a14="http://schemas.microsoft.com/office/drawing/2010/main">
                  <a14:imgLayer r:embed="rId7">
                    <a14:imgEffect>
                      <a14:artisticCement/>
                    </a14:imgEffect>
                    <a14:imgEffect>
                      <a14:brightnessContrast contrast="-3000"/>
                    </a14:imgEffect>
                  </a14:imgLayer>
                </a14:imgProps>
              </a:ext>
              <a:ext uri="{28A0092B-C50C-407E-A947-70E740481C1C}">
                <a14:useLocalDpi xmlns:a14="http://schemas.microsoft.com/office/drawing/2010/main" val="0"/>
              </a:ext>
            </a:extLst>
          </a:blip>
          <a:srcRect l="-201" r="203"/>
          <a:stretch/>
        </p:blipFill>
        <p:spPr>
          <a:xfrm>
            <a:off x="-14365" y="2752488"/>
            <a:ext cx="7656247" cy="4204099"/>
          </a:xfrm>
          <a:prstGeom prst="rect">
            <a:avLst/>
          </a:prstGeom>
          <a:effectLst>
            <a:softEdge rad="0"/>
          </a:effectLst>
          <a:scene3d>
            <a:camera prst="obliqueTopLeft"/>
            <a:lightRig rig="threePt" dir="t"/>
          </a:scene3d>
          <a:sp3d/>
        </p:spPr>
      </p:pic>
    </p:spTree>
  </p:cSld>
  <p:clrMapOvr>
    <a:masterClrMapping/>
  </p:clrMapOvr>
  <p:transition spd="slow">
    <p:push dir="u"/>
    <p:sndAc>
      <p:endSnd/>
    </p:sndAc>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753600" cy="7315200"/>
          </a:xfrm>
          <a:custGeom>
            <a:avLst/>
            <a:gdLst/>
            <a:ahLst/>
            <a:cxnLst/>
            <a:rect l="l" t="t" r="r" b="b"/>
            <a:pathLst>
              <a:path w="9753600" h="7315200">
                <a:moveTo>
                  <a:pt x="9753599" y="7315199"/>
                </a:moveTo>
                <a:lnTo>
                  <a:pt x="0" y="7315199"/>
                </a:lnTo>
                <a:lnTo>
                  <a:pt x="0" y="0"/>
                </a:lnTo>
                <a:lnTo>
                  <a:pt x="9753599" y="0"/>
                </a:lnTo>
                <a:lnTo>
                  <a:pt x="9753599" y="7315199"/>
                </a:lnTo>
                <a:close/>
              </a:path>
            </a:pathLst>
          </a:custGeom>
          <a:solidFill>
            <a:srgbClr val="F69929"/>
          </a:solidFill>
        </p:spPr>
        <p:txBody>
          <a:bodyPr wrap="square" lIns="0" tIns="0" rIns="0" bIns="0" rtlCol="0"/>
          <a:lstStyle/>
          <a:p>
            <a:endParaRPr dirty="0"/>
          </a:p>
        </p:txBody>
      </p:sp>
      <p:grpSp>
        <p:nvGrpSpPr>
          <p:cNvPr id="3" name="object 3"/>
          <p:cNvGrpSpPr/>
          <p:nvPr/>
        </p:nvGrpSpPr>
        <p:grpSpPr>
          <a:xfrm>
            <a:off x="0" y="0"/>
            <a:ext cx="3187700" cy="5200650"/>
            <a:chOff x="0" y="0"/>
            <a:chExt cx="3187700" cy="5200650"/>
          </a:xfrm>
        </p:grpSpPr>
        <p:sp>
          <p:nvSpPr>
            <p:cNvPr id="4" name="object 4"/>
            <p:cNvSpPr/>
            <p:nvPr/>
          </p:nvSpPr>
          <p:spPr>
            <a:xfrm>
              <a:off x="0" y="0"/>
              <a:ext cx="3187700" cy="3647440"/>
            </a:xfrm>
            <a:custGeom>
              <a:avLst/>
              <a:gdLst/>
              <a:ahLst/>
              <a:cxnLst/>
              <a:rect l="l" t="t" r="r" b="b"/>
              <a:pathLst>
                <a:path w="3187700" h="3647440">
                  <a:moveTo>
                    <a:pt x="858838" y="3647346"/>
                  </a:moveTo>
                  <a:lnTo>
                    <a:pt x="801692" y="3646645"/>
                  </a:lnTo>
                  <a:lnTo>
                    <a:pt x="744579" y="3644541"/>
                  </a:lnTo>
                  <a:lnTo>
                    <a:pt x="687542" y="3641037"/>
                  </a:lnTo>
                  <a:lnTo>
                    <a:pt x="630605" y="3636134"/>
                  </a:lnTo>
                  <a:lnTo>
                    <a:pt x="573805" y="3629834"/>
                  </a:lnTo>
                  <a:lnTo>
                    <a:pt x="517174" y="3622143"/>
                  </a:lnTo>
                  <a:lnTo>
                    <a:pt x="460753" y="3613064"/>
                  </a:lnTo>
                  <a:lnTo>
                    <a:pt x="404569" y="3602604"/>
                  </a:lnTo>
                  <a:lnTo>
                    <a:pt x="348660" y="3590768"/>
                  </a:lnTo>
                  <a:lnTo>
                    <a:pt x="293058" y="3577563"/>
                  </a:lnTo>
                  <a:lnTo>
                    <a:pt x="237797" y="3562998"/>
                  </a:lnTo>
                  <a:lnTo>
                    <a:pt x="182909" y="3547081"/>
                  </a:lnTo>
                  <a:lnTo>
                    <a:pt x="128430" y="3529822"/>
                  </a:lnTo>
                  <a:lnTo>
                    <a:pt x="74388" y="3511230"/>
                  </a:lnTo>
                  <a:lnTo>
                    <a:pt x="20822" y="3491319"/>
                  </a:lnTo>
                  <a:lnTo>
                    <a:pt x="0" y="3483140"/>
                  </a:lnTo>
                  <a:lnTo>
                    <a:pt x="0" y="0"/>
                  </a:lnTo>
                  <a:lnTo>
                    <a:pt x="2777820" y="0"/>
                  </a:lnTo>
                  <a:lnTo>
                    <a:pt x="2778891" y="1540"/>
                  </a:lnTo>
                  <a:lnTo>
                    <a:pt x="2810643" y="49061"/>
                  </a:lnTo>
                  <a:lnTo>
                    <a:pt x="2841215" y="97339"/>
                  </a:lnTo>
                  <a:lnTo>
                    <a:pt x="2870597" y="146361"/>
                  </a:lnTo>
                  <a:lnTo>
                    <a:pt x="2898764" y="196081"/>
                  </a:lnTo>
                  <a:lnTo>
                    <a:pt x="2925706" y="246486"/>
                  </a:lnTo>
                  <a:lnTo>
                    <a:pt x="2951398" y="297528"/>
                  </a:lnTo>
                  <a:lnTo>
                    <a:pt x="2975834" y="349194"/>
                  </a:lnTo>
                  <a:lnTo>
                    <a:pt x="2998991" y="401436"/>
                  </a:lnTo>
                  <a:lnTo>
                    <a:pt x="3020863" y="454238"/>
                  </a:lnTo>
                  <a:lnTo>
                    <a:pt x="3041429" y="507553"/>
                  </a:lnTo>
                  <a:lnTo>
                    <a:pt x="3060683" y="561365"/>
                  </a:lnTo>
                  <a:lnTo>
                    <a:pt x="3078608" y="615625"/>
                  </a:lnTo>
                  <a:lnTo>
                    <a:pt x="3095199" y="670317"/>
                  </a:lnTo>
                  <a:lnTo>
                    <a:pt x="3110440" y="725391"/>
                  </a:lnTo>
                  <a:lnTo>
                    <a:pt x="3124327" y="780831"/>
                  </a:lnTo>
                  <a:lnTo>
                    <a:pt x="3136847" y="836587"/>
                  </a:lnTo>
                  <a:lnTo>
                    <a:pt x="3147997" y="892641"/>
                  </a:lnTo>
                  <a:lnTo>
                    <a:pt x="3157767" y="948944"/>
                  </a:lnTo>
                  <a:lnTo>
                    <a:pt x="3166153" y="1005479"/>
                  </a:lnTo>
                  <a:lnTo>
                    <a:pt x="3173148" y="1062193"/>
                  </a:lnTo>
                  <a:lnTo>
                    <a:pt x="3178750" y="1119071"/>
                  </a:lnTo>
                  <a:lnTo>
                    <a:pt x="3182954" y="1176060"/>
                  </a:lnTo>
                  <a:lnTo>
                    <a:pt x="3185758" y="1233144"/>
                  </a:lnTo>
                  <a:lnTo>
                    <a:pt x="3187161" y="1290271"/>
                  </a:lnTo>
                  <a:lnTo>
                    <a:pt x="3187336" y="1318848"/>
                  </a:lnTo>
                  <a:lnTo>
                    <a:pt x="3187161" y="1347424"/>
                  </a:lnTo>
                  <a:lnTo>
                    <a:pt x="3185758" y="1404551"/>
                  </a:lnTo>
                  <a:lnTo>
                    <a:pt x="3182954" y="1461635"/>
                  </a:lnTo>
                  <a:lnTo>
                    <a:pt x="3178750" y="1518624"/>
                  </a:lnTo>
                  <a:lnTo>
                    <a:pt x="3173148" y="1575502"/>
                  </a:lnTo>
                  <a:lnTo>
                    <a:pt x="3166153" y="1632216"/>
                  </a:lnTo>
                  <a:lnTo>
                    <a:pt x="3157767" y="1688750"/>
                  </a:lnTo>
                  <a:lnTo>
                    <a:pt x="3147997" y="1745053"/>
                  </a:lnTo>
                  <a:lnTo>
                    <a:pt x="3136847" y="1801108"/>
                  </a:lnTo>
                  <a:lnTo>
                    <a:pt x="3124327" y="1856864"/>
                  </a:lnTo>
                  <a:lnTo>
                    <a:pt x="3110440" y="1912304"/>
                  </a:lnTo>
                  <a:lnTo>
                    <a:pt x="3095199" y="1967378"/>
                  </a:lnTo>
                  <a:lnTo>
                    <a:pt x="3078608" y="2022070"/>
                  </a:lnTo>
                  <a:lnTo>
                    <a:pt x="3060683" y="2076330"/>
                  </a:lnTo>
                  <a:lnTo>
                    <a:pt x="3041429" y="2130142"/>
                  </a:lnTo>
                  <a:lnTo>
                    <a:pt x="3020863" y="2183457"/>
                  </a:lnTo>
                  <a:lnTo>
                    <a:pt x="2998992" y="2236259"/>
                  </a:lnTo>
                  <a:lnTo>
                    <a:pt x="2975834" y="2288501"/>
                  </a:lnTo>
                  <a:lnTo>
                    <a:pt x="2951399" y="2340166"/>
                  </a:lnTo>
                  <a:lnTo>
                    <a:pt x="2925706" y="2391209"/>
                  </a:lnTo>
                  <a:lnTo>
                    <a:pt x="2898764" y="2441613"/>
                  </a:lnTo>
                  <a:lnTo>
                    <a:pt x="2870598" y="2491334"/>
                  </a:lnTo>
                  <a:lnTo>
                    <a:pt x="2841215" y="2540355"/>
                  </a:lnTo>
                  <a:lnTo>
                    <a:pt x="2810643" y="2588634"/>
                  </a:lnTo>
                  <a:lnTo>
                    <a:pt x="2778891" y="2636155"/>
                  </a:lnTo>
                  <a:lnTo>
                    <a:pt x="2745987" y="2682875"/>
                  </a:lnTo>
                  <a:lnTo>
                    <a:pt x="2711941" y="2728781"/>
                  </a:lnTo>
                  <a:lnTo>
                    <a:pt x="2676784" y="2773830"/>
                  </a:lnTo>
                  <a:lnTo>
                    <a:pt x="2640527" y="2818010"/>
                  </a:lnTo>
                  <a:lnTo>
                    <a:pt x="2603202" y="2861280"/>
                  </a:lnTo>
                  <a:lnTo>
                    <a:pt x="2564820" y="2903627"/>
                  </a:lnTo>
                  <a:lnTo>
                    <a:pt x="2525417" y="2945013"/>
                  </a:lnTo>
                  <a:lnTo>
                    <a:pt x="2485004" y="2985427"/>
                  </a:lnTo>
                  <a:lnTo>
                    <a:pt x="2443617" y="3024830"/>
                  </a:lnTo>
                  <a:lnTo>
                    <a:pt x="2401270" y="3063211"/>
                  </a:lnTo>
                  <a:lnTo>
                    <a:pt x="2358000" y="3100536"/>
                  </a:lnTo>
                  <a:lnTo>
                    <a:pt x="2313820" y="3136794"/>
                  </a:lnTo>
                  <a:lnTo>
                    <a:pt x="2268771" y="3171950"/>
                  </a:lnTo>
                  <a:lnTo>
                    <a:pt x="2222865" y="3205996"/>
                  </a:lnTo>
                  <a:lnTo>
                    <a:pt x="2176145" y="3238900"/>
                  </a:lnTo>
                  <a:lnTo>
                    <a:pt x="2128624" y="3270653"/>
                  </a:lnTo>
                  <a:lnTo>
                    <a:pt x="2080346" y="3301225"/>
                  </a:lnTo>
                  <a:lnTo>
                    <a:pt x="2031324" y="3330607"/>
                  </a:lnTo>
                  <a:lnTo>
                    <a:pt x="1981604" y="3358774"/>
                  </a:lnTo>
                  <a:lnTo>
                    <a:pt x="1931199" y="3385715"/>
                  </a:lnTo>
                  <a:lnTo>
                    <a:pt x="1880157" y="3411408"/>
                  </a:lnTo>
                  <a:lnTo>
                    <a:pt x="1828491" y="3435844"/>
                  </a:lnTo>
                  <a:lnTo>
                    <a:pt x="1776249" y="3459001"/>
                  </a:lnTo>
                  <a:lnTo>
                    <a:pt x="1723447" y="3480872"/>
                  </a:lnTo>
                  <a:lnTo>
                    <a:pt x="1670131" y="3501439"/>
                  </a:lnTo>
                  <a:lnTo>
                    <a:pt x="1616319" y="3520693"/>
                  </a:lnTo>
                  <a:lnTo>
                    <a:pt x="1562059" y="3538618"/>
                  </a:lnTo>
                  <a:lnTo>
                    <a:pt x="1507367" y="3555209"/>
                  </a:lnTo>
                  <a:lnTo>
                    <a:pt x="1452293" y="3570450"/>
                  </a:lnTo>
                  <a:lnTo>
                    <a:pt x="1396853" y="3584337"/>
                  </a:lnTo>
                  <a:lnTo>
                    <a:pt x="1341097" y="3596857"/>
                  </a:lnTo>
                  <a:lnTo>
                    <a:pt x="1285043" y="3608007"/>
                  </a:lnTo>
                  <a:lnTo>
                    <a:pt x="1228740" y="3617777"/>
                  </a:lnTo>
                  <a:lnTo>
                    <a:pt x="1172206" y="3626163"/>
                  </a:lnTo>
                  <a:lnTo>
                    <a:pt x="1115492" y="3633158"/>
                  </a:lnTo>
                  <a:lnTo>
                    <a:pt x="1058615" y="3638760"/>
                  </a:lnTo>
                  <a:lnTo>
                    <a:pt x="1001623" y="3642964"/>
                  </a:lnTo>
                  <a:lnTo>
                    <a:pt x="944537" y="3645768"/>
                  </a:lnTo>
                  <a:lnTo>
                    <a:pt x="887414" y="3647171"/>
                  </a:lnTo>
                  <a:lnTo>
                    <a:pt x="858838" y="3647346"/>
                  </a:lnTo>
                  <a:close/>
                </a:path>
              </a:pathLst>
            </a:custGeom>
            <a:solidFill>
              <a:srgbClr val="33332F"/>
            </a:solidFill>
          </p:spPr>
          <p:txBody>
            <a:bodyPr wrap="square" lIns="0" tIns="0" rIns="0" bIns="0" rtlCol="0"/>
            <a:lstStyle/>
            <a:p>
              <a:endParaRPr/>
            </a:p>
          </p:txBody>
        </p:sp>
        <p:sp>
          <p:nvSpPr>
            <p:cNvPr id="5" name="object 5"/>
            <p:cNvSpPr/>
            <p:nvPr/>
          </p:nvSpPr>
          <p:spPr>
            <a:xfrm>
              <a:off x="0" y="2114575"/>
              <a:ext cx="2171700" cy="3086100"/>
            </a:xfrm>
            <a:custGeom>
              <a:avLst/>
              <a:gdLst/>
              <a:ahLst/>
              <a:cxnLst/>
              <a:rect l="l" t="t" r="r" b="b"/>
              <a:pathLst>
                <a:path w="2171700" h="3086100">
                  <a:moveTo>
                    <a:pt x="77114" y="101155"/>
                  </a:moveTo>
                  <a:lnTo>
                    <a:pt x="58699" y="108343"/>
                  </a:lnTo>
                  <a:lnTo>
                    <a:pt x="40398" y="115747"/>
                  </a:lnTo>
                  <a:lnTo>
                    <a:pt x="0" y="156159"/>
                  </a:lnTo>
                  <a:lnTo>
                    <a:pt x="0" y="178282"/>
                  </a:lnTo>
                  <a:lnTo>
                    <a:pt x="77114" y="101155"/>
                  </a:lnTo>
                  <a:close/>
                </a:path>
                <a:path w="2171700" h="3086100">
                  <a:moveTo>
                    <a:pt x="260019" y="44005"/>
                  </a:moveTo>
                  <a:lnTo>
                    <a:pt x="237718" y="49631"/>
                  </a:lnTo>
                  <a:lnTo>
                    <a:pt x="230301" y="51587"/>
                  </a:lnTo>
                  <a:lnTo>
                    <a:pt x="0" y="281889"/>
                  </a:lnTo>
                  <a:lnTo>
                    <a:pt x="0" y="304038"/>
                  </a:lnTo>
                  <a:lnTo>
                    <a:pt x="260019" y="44005"/>
                  </a:lnTo>
                  <a:close/>
                </a:path>
                <a:path w="2171700" h="3086100">
                  <a:moveTo>
                    <a:pt x="415467" y="14325"/>
                  </a:moveTo>
                  <a:lnTo>
                    <a:pt x="389636" y="18034"/>
                  </a:lnTo>
                  <a:lnTo>
                    <a:pt x="0" y="407657"/>
                  </a:lnTo>
                  <a:lnTo>
                    <a:pt x="0" y="429793"/>
                  </a:lnTo>
                  <a:lnTo>
                    <a:pt x="415467" y="14325"/>
                  </a:lnTo>
                  <a:close/>
                </a:path>
                <a:path w="2171700" h="3086100">
                  <a:moveTo>
                    <a:pt x="554139" y="1422"/>
                  </a:moveTo>
                  <a:lnTo>
                    <a:pt x="546277" y="1803"/>
                  </a:lnTo>
                  <a:lnTo>
                    <a:pt x="530644" y="2794"/>
                  </a:lnTo>
                  <a:lnTo>
                    <a:pt x="0" y="533438"/>
                  </a:lnTo>
                  <a:lnTo>
                    <a:pt x="0" y="555561"/>
                  </a:lnTo>
                  <a:lnTo>
                    <a:pt x="554139" y="1422"/>
                  </a:lnTo>
                  <a:close/>
                </a:path>
                <a:path w="2171700" h="3086100">
                  <a:moveTo>
                    <a:pt x="680745" y="584"/>
                  </a:moveTo>
                  <a:lnTo>
                    <a:pt x="659193" y="0"/>
                  </a:lnTo>
                  <a:lnTo>
                    <a:pt x="0" y="659180"/>
                  </a:lnTo>
                  <a:lnTo>
                    <a:pt x="0" y="681304"/>
                  </a:lnTo>
                  <a:lnTo>
                    <a:pt x="680745" y="584"/>
                  </a:lnTo>
                  <a:close/>
                </a:path>
                <a:path w="2171700" h="3086100">
                  <a:moveTo>
                    <a:pt x="798144" y="8928"/>
                  </a:moveTo>
                  <a:lnTo>
                    <a:pt x="784796" y="7505"/>
                  </a:lnTo>
                  <a:lnTo>
                    <a:pt x="778090" y="6858"/>
                  </a:lnTo>
                  <a:lnTo>
                    <a:pt x="0" y="784936"/>
                  </a:lnTo>
                  <a:lnTo>
                    <a:pt x="0" y="807046"/>
                  </a:lnTo>
                  <a:lnTo>
                    <a:pt x="798144" y="8928"/>
                  </a:lnTo>
                  <a:close/>
                </a:path>
                <a:path w="2171700" h="3086100">
                  <a:moveTo>
                    <a:pt x="907923" y="24904"/>
                  </a:moveTo>
                  <a:lnTo>
                    <a:pt x="901674" y="23761"/>
                  </a:lnTo>
                  <a:lnTo>
                    <a:pt x="889076" y="21615"/>
                  </a:lnTo>
                  <a:lnTo>
                    <a:pt x="0" y="910691"/>
                  </a:lnTo>
                  <a:lnTo>
                    <a:pt x="0" y="932802"/>
                  </a:lnTo>
                  <a:lnTo>
                    <a:pt x="907923" y="24904"/>
                  </a:lnTo>
                  <a:close/>
                </a:path>
                <a:path w="2171700" h="3086100">
                  <a:moveTo>
                    <a:pt x="1011161" y="47447"/>
                  </a:moveTo>
                  <a:lnTo>
                    <a:pt x="1005243" y="45948"/>
                  </a:lnTo>
                  <a:lnTo>
                    <a:pt x="993368" y="43103"/>
                  </a:lnTo>
                  <a:lnTo>
                    <a:pt x="0" y="1036447"/>
                  </a:lnTo>
                  <a:lnTo>
                    <a:pt x="0" y="1058570"/>
                  </a:lnTo>
                  <a:lnTo>
                    <a:pt x="1011161" y="47447"/>
                  </a:lnTo>
                  <a:close/>
                </a:path>
                <a:path w="2171700" h="3086100">
                  <a:moveTo>
                    <a:pt x="1108532" y="75819"/>
                  </a:moveTo>
                  <a:lnTo>
                    <a:pt x="1097419" y="72161"/>
                  </a:lnTo>
                  <a:lnTo>
                    <a:pt x="1091819" y="70408"/>
                  </a:lnTo>
                  <a:lnTo>
                    <a:pt x="0" y="1162189"/>
                  </a:lnTo>
                  <a:lnTo>
                    <a:pt x="0" y="1184325"/>
                  </a:lnTo>
                  <a:lnTo>
                    <a:pt x="1108532" y="75819"/>
                  </a:lnTo>
                  <a:close/>
                </a:path>
                <a:path w="2171700" h="3086100">
                  <a:moveTo>
                    <a:pt x="1200823" y="109270"/>
                  </a:moveTo>
                  <a:lnTo>
                    <a:pt x="1184922" y="103035"/>
                  </a:lnTo>
                  <a:lnTo>
                    <a:pt x="0" y="1287945"/>
                  </a:lnTo>
                  <a:lnTo>
                    <a:pt x="0" y="1310068"/>
                  </a:lnTo>
                  <a:lnTo>
                    <a:pt x="1200823" y="109270"/>
                  </a:lnTo>
                  <a:close/>
                </a:path>
                <a:path w="2171700" h="3086100">
                  <a:moveTo>
                    <a:pt x="1288389" y="147485"/>
                  </a:moveTo>
                  <a:lnTo>
                    <a:pt x="1283360" y="145110"/>
                  </a:lnTo>
                  <a:lnTo>
                    <a:pt x="1273302" y="140436"/>
                  </a:lnTo>
                  <a:lnTo>
                    <a:pt x="0" y="1413713"/>
                  </a:lnTo>
                  <a:lnTo>
                    <a:pt x="0" y="1435823"/>
                  </a:lnTo>
                  <a:lnTo>
                    <a:pt x="1288389" y="147485"/>
                  </a:lnTo>
                  <a:close/>
                </a:path>
                <a:path w="2171700" h="3086100">
                  <a:moveTo>
                    <a:pt x="1371612" y="190030"/>
                  </a:moveTo>
                  <a:lnTo>
                    <a:pt x="1366837" y="187401"/>
                  </a:lnTo>
                  <a:lnTo>
                    <a:pt x="1357274" y="182245"/>
                  </a:lnTo>
                  <a:lnTo>
                    <a:pt x="0" y="1539468"/>
                  </a:lnTo>
                  <a:lnTo>
                    <a:pt x="0" y="1561592"/>
                  </a:lnTo>
                  <a:lnTo>
                    <a:pt x="1371612" y="190030"/>
                  </a:lnTo>
                  <a:close/>
                </a:path>
                <a:path w="2171700" h="3086100">
                  <a:moveTo>
                    <a:pt x="1450682" y="236702"/>
                  </a:moveTo>
                  <a:lnTo>
                    <a:pt x="1446161" y="233832"/>
                  </a:lnTo>
                  <a:lnTo>
                    <a:pt x="1437068" y="228206"/>
                  </a:lnTo>
                  <a:lnTo>
                    <a:pt x="0" y="1665224"/>
                  </a:lnTo>
                  <a:lnTo>
                    <a:pt x="0" y="1687322"/>
                  </a:lnTo>
                  <a:lnTo>
                    <a:pt x="1450682" y="236702"/>
                  </a:lnTo>
                  <a:close/>
                </a:path>
                <a:path w="2171700" h="3086100">
                  <a:moveTo>
                    <a:pt x="1525905" y="287235"/>
                  </a:moveTo>
                  <a:lnTo>
                    <a:pt x="1521612" y="284149"/>
                  </a:lnTo>
                  <a:lnTo>
                    <a:pt x="1512925" y="278091"/>
                  </a:lnTo>
                  <a:lnTo>
                    <a:pt x="0" y="1790954"/>
                  </a:lnTo>
                  <a:lnTo>
                    <a:pt x="0" y="1813090"/>
                  </a:lnTo>
                  <a:lnTo>
                    <a:pt x="1525905" y="287235"/>
                  </a:lnTo>
                  <a:close/>
                </a:path>
                <a:path w="2171700" h="3086100">
                  <a:moveTo>
                    <a:pt x="1597304" y="341617"/>
                  </a:moveTo>
                  <a:lnTo>
                    <a:pt x="1589151" y="334987"/>
                  </a:lnTo>
                  <a:lnTo>
                    <a:pt x="1585048" y="331736"/>
                  </a:lnTo>
                  <a:lnTo>
                    <a:pt x="0" y="1916722"/>
                  </a:lnTo>
                  <a:lnTo>
                    <a:pt x="0" y="1938858"/>
                  </a:lnTo>
                  <a:lnTo>
                    <a:pt x="1597304" y="341617"/>
                  </a:lnTo>
                  <a:close/>
                </a:path>
                <a:path w="2171700" h="3086100">
                  <a:moveTo>
                    <a:pt x="1665122" y="399542"/>
                  </a:moveTo>
                  <a:lnTo>
                    <a:pt x="1661261" y="396036"/>
                  </a:lnTo>
                  <a:lnTo>
                    <a:pt x="1657299" y="392607"/>
                  </a:lnTo>
                  <a:lnTo>
                    <a:pt x="1653400" y="389140"/>
                  </a:lnTo>
                  <a:lnTo>
                    <a:pt x="0" y="2042464"/>
                  </a:lnTo>
                  <a:lnTo>
                    <a:pt x="0" y="2064613"/>
                  </a:lnTo>
                  <a:lnTo>
                    <a:pt x="1665122" y="399542"/>
                  </a:lnTo>
                  <a:close/>
                </a:path>
                <a:path w="2171700" h="3086100">
                  <a:moveTo>
                    <a:pt x="1729206" y="461225"/>
                  </a:moveTo>
                  <a:lnTo>
                    <a:pt x="1725536" y="457492"/>
                  </a:lnTo>
                  <a:lnTo>
                    <a:pt x="1721916" y="453745"/>
                  </a:lnTo>
                  <a:lnTo>
                    <a:pt x="1718233" y="450062"/>
                  </a:lnTo>
                  <a:lnTo>
                    <a:pt x="0" y="2168233"/>
                  </a:lnTo>
                  <a:lnTo>
                    <a:pt x="0" y="2190356"/>
                  </a:lnTo>
                  <a:lnTo>
                    <a:pt x="1729206" y="461225"/>
                  </a:lnTo>
                  <a:close/>
                </a:path>
                <a:path w="2171700" h="3086100">
                  <a:moveTo>
                    <a:pt x="1789747" y="526427"/>
                  </a:moveTo>
                  <a:lnTo>
                    <a:pt x="1786293" y="522490"/>
                  </a:lnTo>
                  <a:lnTo>
                    <a:pt x="1779346" y="514692"/>
                  </a:lnTo>
                  <a:lnTo>
                    <a:pt x="0" y="2293988"/>
                  </a:lnTo>
                  <a:lnTo>
                    <a:pt x="0" y="2316099"/>
                  </a:lnTo>
                  <a:lnTo>
                    <a:pt x="1789747" y="526427"/>
                  </a:lnTo>
                  <a:close/>
                </a:path>
                <a:path w="2171700" h="3086100">
                  <a:moveTo>
                    <a:pt x="1846668" y="595274"/>
                  </a:moveTo>
                  <a:lnTo>
                    <a:pt x="1843455" y="591121"/>
                  </a:lnTo>
                  <a:lnTo>
                    <a:pt x="1836902" y="582904"/>
                  </a:lnTo>
                  <a:lnTo>
                    <a:pt x="0" y="2419731"/>
                  </a:lnTo>
                  <a:lnTo>
                    <a:pt x="0" y="2441841"/>
                  </a:lnTo>
                  <a:lnTo>
                    <a:pt x="1846668" y="595274"/>
                  </a:lnTo>
                  <a:close/>
                </a:path>
                <a:path w="2171700" h="3086100">
                  <a:moveTo>
                    <a:pt x="1899843" y="667854"/>
                  </a:moveTo>
                  <a:lnTo>
                    <a:pt x="1893836" y="659104"/>
                  </a:lnTo>
                  <a:lnTo>
                    <a:pt x="1890788" y="654773"/>
                  </a:lnTo>
                  <a:lnTo>
                    <a:pt x="0" y="2545486"/>
                  </a:lnTo>
                  <a:lnTo>
                    <a:pt x="0" y="2567609"/>
                  </a:lnTo>
                  <a:lnTo>
                    <a:pt x="1899843" y="667854"/>
                  </a:lnTo>
                  <a:close/>
                </a:path>
                <a:path w="2171700" h="3086100">
                  <a:moveTo>
                    <a:pt x="1923783" y="2382342"/>
                  </a:moveTo>
                  <a:lnTo>
                    <a:pt x="1467904" y="2838183"/>
                  </a:lnTo>
                  <a:lnTo>
                    <a:pt x="1504022" y="2813977"/>
                  </a:lnTo>
                  <a:lnTo>
                    <a:pt x="1539417" y="2788818"/>
                  </a:lnTo>
                  <a:lnTo>
                    <a:pt x="1874405" y="2453856"/>
                  </a:lnTo>
                  <a:lnTo>
                    <a:pt x="1899589" y="2418461"/>
                  </a:lnTo>
                  <a:lnTo>
                    <a:pt x="1923783" y="2382342"/>
                  </a:lnTo>
                  <a:close/>
                </a:path>
                <a:path w="2171700" h="3086100">
                  <a:moveTo>
                    <a:pt x="1949323" y="744131"/>
                  </a:moveTo>
                  <a:lnTo>
                    <a:pt x="1946529" y="739546"/>
                  </a:lnTo>
                  <a:lnTo>
                    <a:pt x="1943671" y="735037"/>
                  </a:lnTo>
                  <a:lnTo>
                    <a:pt x="1940839" y="730478"/>
                  </a:lnTo>
                  <a:lnTo>
                    <a:pt x="0" y="2671254"/>
                  </a:lnTo>
                  <a:lnTo>
                    <a:pt x="0" y="2693365"/>
                  </a:lnTo>
                  <a:lnTo>
                    <a:pt x="1949323" y="744131"/>
                  </a:lnTo>
                  <a:close/>
                </a:path>
                <a:path w="2171700" h="3086100">
                  <a:moveTo>
                    <a:pt x="1994700" y="824484"/>
                  </a:moveTo>
                  <a:lnTo>
                    <a:pt x="1992134" y="819670"/>
                  </a:lnTo>
                  <a:lnTo>
                    <a:pt x="1989645" y="814819"/>
                  </a:lnTo>
                  <a:lnTo>
                    <a:pt x="1987042" y="810031"/>
                  </a:lnTo>
                  <a:lnTo>
                    <a:pt x="0" y="2796997"/>
                  </a:lnTo>
                  <a:lnTo>
                    <a:pt x="0" y="2819120"/>
                  </a:lnTo>
                  <a:lnTo>
                    <a:pt x="1994700" y="824484"/>
                  </a:lnTo>
                  <a:close/>
                </a:path>
                <a:path w="2171700" h="3086100">
                  <a:moveTo>
                    <a:pt x="2036051" y="908926"/>
                  </a:moveTo>
                  <a:lnTo>
                    <a:pt x="2033765" y="903846"/>
                  </a:lnTo>
                  <a:lnTo>
                    <a:pt x="2031352" y="898855"/>
                  </a:lnTo>
                  <a:lnTo>
                    <a:pt x="2029015" y="893813"/>
                  </a:lnTo>
                  <a:lnTo>
                    <a:pt x="0" y="2922740"/>
                  </a:lnTo>
                  <a:lnTo>
                    <a:pt x="0" y="2944863"/>
                  </a:lnTo>
                  <a:lnTo>
                    <a:pt x="2036051" y="908926"/>
                  </a:lnTo>
                  <a:close/>
                </a:path>
                <a:path w="2171700" h="3086100">
                  <a:moveTo>
                    <a:pt x="2060219" y="2120138"/>
                  </a:moveTo>
                  <a:lnTo>
                    <a:pt x="1205712" y="2974619"/>
                  </a:lnTo>
                  <a:lnTo>
                    <a:pt x="1243838" y="2958604"/>
                  </a:lnTo>
                  <a:lnTo>
                    <a:pt x="2044230" y="2158288"/>
                  </a:lnTo>
                  <a:lnTo>
                    <a:pt x="2060219" y="2120138"/>
                  </a:lnTo>
                  <a:close/>
                </a:path>
                <a:path w="2171700" h="3086100">
                  <a:moveTo>
                    <a:pt x="2072792" y="997940"/>
                  </a:moveTo>
                  <a:lnTo>
                    <a:pt x="2066683" y="981900"/>
                  </a:lnTo>
                  <a:lnTo>
                    <a:pt x="67449" y="2981033"/>
                  </a:lnTo>
                  <a:lnTo>
                    <a:pt x="83464" y="2987154"/>
                  </a:lnTo>
                  <a:lnTo>
                    <a:pt x="2072792" y="997940"/>
                  </a:lnTo>
                  <a:close/>
                </a:path>
                <a:path w="2171700" h="3086100">
                  <a:moveTo>
                    <a:pt x="2104796" y="1091679"/>
                  </a:moveTo>
                  <a:lnTo>
                    <a:pt x="2099513" y="1074826"/>
                  </a:lnTo>
                  <a:lnTo>
                    <a:pt x="160375" y="3013900"/>
                  </a:lnTo>
                  <a:lnTo>
                    <a:pt x="177228" y="3019158"/>
                  </a:lnTo>
                  <a:lnTo>
                    <a:pt x="2104796" y="1091679"/>
                  </a:lnTo>
                  <a:close/>
                </a:path>
                <a:path w="2171700" h="3086100">
                  <a:moveTo>
                    <a:pt x="2122309" y="1932317"/>
                  </a:moveTo>
                  <a:lnTo>
                    <a:pt x="1017854" y="3036684"/>
                  </a:lnTo>
                  <a:lnTo>
                    <a:pt x="1048194" y="3028467"/>
                  </a:lnTo>
                  <a:lnTo>
                    <a:pt x="2114092" y="1962645"/>
                  </a:lnTo>
                  <a:lnTo>
                    <a:pt x="2122309" y="1932317"/>
                  </a:lnTo>
                  <a:close/>
                </a:path>
                <a:path w="2171700" h="3086100">
                  <a:moveTo>
                    <a:pt x="2131479" y="1190739"/>
                  </a:moveTo>
                  <a:lnTo>
                    <a:pt x="2127123" y="1172959"/>
                  </a:lnTo>
                  <a:lnTo>
                    <a:pt x="258495" y="3041497"/>
                  </a:lnTo>
                  <a:lnTo>
                    <a:pt x="276288" y="3045841"/>
                  </a:lnTo>
                  <a:lnTo>
                    <a:pt x="2131479" y="1190739"/>
                  </a:lnTo>
                  <a:close/>
                </a:path>
                <a:path w="2171700" h="3086100">
                  <a:moveTo>
                    <a:pt x="2152116" y="1295869"/>
                  </a:moveTo>
                  <a:lnTo>
                    <a:pt x="2148967" y="1276896"/>
                  </a:lnTo>
                  <a:lnTo>
                    <a:pt x="362432" y="3063316"/>
                  </a:lnTo>
                  <a:lnTo>
                    <a:pt x="381419" y="3066465"/>
                  </a:lnTo>
                  <a:lnTo>
                    <a:pt x="2152116" y="1295869"/>
                  </a:lnTo>
                  <a:close/>
                </a:path>
                <a:path w="2171700" h="3086100">
                  <a:moveTo>
                    <a:pt x="2154631" y="1774240"/>
                  </a:moveTo>
                  <a:lnTo>
                    <a:pt x="859777" y="3069005"/>
                  </a:lnTo>
                  <a:lnTo>
                    <a:pt x="886193" y="3064726"/>
                  </a:lnTo>
                  <a:lnTo>
                    <a:pt x="2150364" y="1800656"/>
                  </a:lnTo>
                  <a:lnTo>
                    <a:pt x="2154631" y="1774240"/>
                  </a:lnTo>
                  <a:close/>
                </a:path>
                <a:path w="2171700" h="3086100">
                  <a:moveTo>
                    <a:pt x="2165934" y="1407795"/>
                  </a:moveTo>
                  <a:lnTo>
                    <a:pt x="2164130" y="1387475"/>
                  </a:lnTo>
                  <a:lnTo>
                    <a:pt x="473024" y="3078518"/>
                  </a:lnTo>
                  <a:lnTo>
                    <a:pt x="493356" y="3080308"/>
                  </a:lnTo>
                  <a:lnTo>
                    <a:pt x="2165934" y="1407795"/>
                  </a:lnTo>
                  <a:close/>
                </a:path>
                <a:path w="2171700" h="3086100">
                  <a:moveTo>
                    <a:pt x="2169160" y="1633943"/>
                  </a:moveTo>
                  <a:lnTo>
                    <a:pt x="719505" y="3083522"/>
                  </a:lnTo>
                  <a:lnTo>
                    <a:pt x="743127" y="3082023"/>
                  </a:lnTo>
                  <a:lnTo>
                    <a:pt x="2167661" y="1657578"/>
                  </a:lnTo>
                  <a:lnTo>
                    <a:pt x="2169160" y="1633943"/>
                  </a:lnTo>
                  <a:close/>
                </a:path>
                <a:path w="2171700" h="3086100">
                  <a:moveTo>
                    <a:pt x="2171687" y="1527810"/>
                  </a:moveTo>
                  <a:lnTo>
                    <a:pt x="2171433" y="1505940"/>
                  </a:lnTo>
                  <a:lnTo>
                    <a:pt x="591489" y="3085795"/>
                  </a:lnTo>
                  <a:lnTo>
                    <a:pt x="613333" y="3086074"/>
                  </a:lnTo>
                  <a:lnTo>
                    <a:pt x="2171687" y="152781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3632100" y="598645"/>
            <a:ext cx="4384040" cy="884555"/>
          </a:xfrm>
          <a:prstGeom prst="rect">
            <a:avLst/>
          </a:prstGeom>
        </p:spPr>
        <p:txBody>
          <a:bodyPr vert="horz" wrap="square" lIns="0" tIns="17145" rIns="0" bIns="0" rtlCol="0">
            <a:spAutoFit/>
          </a:bodyPr>
          <a:lstStyle/>
          <a:p>
            <a:pPr marL="12700">
              <a:lnSpc>
                <a:spcPct val="100000"/>
              </a:lnSpc>
              <a:spcBef>
                <a:spcPts val="135"/>
              </a:spcBef>
            </a:pPr>
            <a:r>
              <a:rPr sz="5600" spc="-275" dirty="0"/>
              <a:t>T</a:t>
            </a:r>
            <a:r>
              <a:rPr sz="5600" spc="-235" dirty="0"/>
              <a:t>h</a:t>
            </a:r>
            <a:r>
              <a:rPr sz="5600" spc="-395" dirty="0"/>
              <a:t>e</a:t>
            </a:r>
            <a:r>
              <a:rPr sz="5600" spc="-125" dirty="0"/>
              <a:t> </a:t>
            </a:r>
            <a:r>
              <a:rPr sz="5600" spc="-425" dirty="0"/>
              <a:t>C</a:t>
            </a:r>
            <a:r>
              <a:rPr sz="5600" spc="-540" dirty="0"/>
              <a:t>o</a:t>
            </a:r>
            <a:r>
              <a:rPr sz="5600" spc="-290" dirty="0"/>
              <a:t>n</a:t>
            </a:r>
            <a:r>
              <a:rPr sz="5600" spc="-130" dirty="0"/>
              <a:t>t</a:t>
            </a:r>
            <a:r>
              <a:rPr sz="5600" spc="-400" dirty="0"/>
              <a:t>e</a:t>
            </a:r>
            <a:r>
              <a:rPr sz="5600" spc="-290" dirty="0"/>
              <a:t>n</a:t>
            </a:r>
            <a:r>
              <a:rPr sz="5600" spc="-130" dirty="0"/>
              <a:t>t</a:t>
            </a:r>
            <a:r>
              <a:rPr sz="5600" spc="-610" dirty="0"/>
              <a:t>s</a:t>
            </a:r>
            <a:endParaRPr sz="5600"/>
          </a:p>
        </p:txBody>
      </p:sp>
      <p:sp>
        <p:nvSpPr>
          <p:cNvPr id="7" name="object 7"/>
          <p:cNvSpPr txBox="1"/>
          <p:nvPr/>
        </p:nvSpPr>
        <p:spPr>
          <a:xfrm>
            <a:off x="4731864" y="2209800"/>
            <a:ext cx="1745136" cy="386644"/>
          </a:xfrm>
          <a:prstGeom prst="rect">
            <a:avLst/>
          </a:prstGeom>
        </p:spPr>
        <p:txBody>
          <a:bodyPr vert="horz" wrap="square" lIns="0" tIns="17145" rIns="0" bIns="0" rtlCol="0">
            <a:spAutoFit/>
          </a:bodyPr>
          <a:lstStyle/>
          <a:p>
            <a:pPr marL="12700">
              <a:lnSpc>
                <a:spcPct val="100000"/>
              </a:lnSpc>
              <a:spcBef>
                <a:spcPts val="135"/>
              </a:spcBef>
            </a:pPr>
            <a:r>
              <a:rPr sz="2400" spc="65" dirty="0">
                <a:solidFill>
                  <a:srgbClr val="33332F"/>
                </a:solidFill>
                <a:latin typeface="Calibri"/>
                <a:cs typeface="Calibri"/>
              </a:rPr>
              <a:t>Introduction</a:t>
            </a:r>
            <a:endParaRPr sz="2400" dirty="0">
              <a:latin typeface="Calibri"/>
              <a:cs typeface="Calibri"/>
            </a:endParaRPr>
          </a:p>
        </p:txBody>
      </p:sp>
      <p:sp>
        <p:nvSpPr>
          <p:cNvPr id="8" name="object 8"/>
          <p:cNvSpPr/>
          <p:nvPr/>
        </p:nvSpPr>
        <p:spPr>
          <a:xfrm>
            <a:off x="3522721" y="1888263"/>
            <a:ext cx="991869" cy="991869"/>
          </a:xfrm>
          <a:custGeom>
            <a:avLst/>
            <a:gdLst/>
            <a:ahLst/>
            <a:cxnLst/>
            <a:rect l="l" t="t" r="r" b="b"/>
            <a:pathLst>
              <a:path w="991870" h="991869">
                <a:moveTo>
                  <a:pt x="495687" y="991374"/>
                </a:moveTo>
                <a:lnTo>
                  <a:pt x="447101" y="988987"/>
                </a:lnTo>
                <a:lnTo>
                  <a:pt x="398983" y="981850"/>
                </a:lnTo>
                <a:lnTo>
                  <a:pt x="351796" y="970030"/>
                </a:lnTo>
                <a:lnTo>
                  <a:pt x="305995" y="953642"/>
                </a:lnTo>
                <a:lnTo>
                  <a:pt x="262021" y="932844"/>
                </a:lnTo>
                <a:lnTo>
                  <a:pt x="220298" y="907836"/>
                </a:lnTo>
                <a:lnTo>
                  <a:pt x="181226" y="878858"/>
                </a:lnTo>
                <a:lnTo>
                  <a:pt x="145183" y="846191"/>
                </a:lnTo>
                <a:lnTo>
                  <a:pt x="112515" y="810148"/>
                </a:lnTo>
                <a:lnTo>
                  <a:pt x="83538" y="771076"/>
                </a:lnTo>
                <a:lnTo>
                  <a:pt x="58530" y="729352"/>
                </a:lnTo>
                <a:lnTo>
                  <a:pt x="37731" y="685378"/>
                </a:lnTo>
                <a:lnTo>
                  <a:pt x="21344" y="639577"/>
                </a:lnTo>
                <a:lnTo>
                  <a:pt x="9524" y="592391"/>
                </a:lnTo>
                <a:lnTo>
                  <a:pt x="2386" y="544273"/>
                </a:lnTo>
                <a:lnTo>
                  <a:pt x="0" y="495687"/>
                </a:lnTo>
                <a:lnTo>
                  <a:pt x="149" y="483518"/>
                </a:lnTo>
                <a:lnTo>
                  <a:pt x="3728" y="435006"/>
                </a:lnTo>
                <a:lnTo>
                  <a:pt x="12044" y="387078"/>
                </a:lnTo>
                <a:lnTo>
                  <a:pt x="25019" y="340195"/>
                </a:lnTo>
                <a:lnTo>
                  <a:pt x="42526" y="294810"/>
                </a:lnTo>
                <a:lnTo>
                  <a:pt x="64397" y="251360"/>
                </a:lnTo>
                <a:lnTo>
                  <a:pt x="90422" y="210263"/>
                </a:lnTo>
                <a:lnTo>
                  <a:pt x="120350" y="171914"/>
                </a:lnTo>
                <a:lnTo>
                  <a:pt x="153893" y="136684"/>
                </a:lnTo>
                <a:lnTo>
                  <a:pt x="190727" y="104911"/>
                </a:lnTo>
                <a:lnTo>
                  <a:pt x="230498" y="76901"/>
                </a:lnTo>
                <a:lnTo>
                  <a:pt x="272823" y="52925"/>
                </a:lnTo>
                <a:lnTo>
                  <a:pt x="317295" y="33213"/>
                </a:lnTo>
                <a:lnTo>
                  <a:pt x="363484" y="17954"/>
                </a:lnTo>
                <a:lnTo>
                  <a:pt x="410947" y="7296"/>
                </a:lnTo>
                <a:lnTo>
                  <a:pt x="459226" y="1342"/>
                </a:lnTo>
                <a:lnTo>
                  <a:pt x="495687" y="0"/>
                </a:lnTo>
                <a:lnTo>
                  <a:pt x="507855" y="149"/>
                </a:lnTo>
                <a:lnTo>
                  <a:pt x="556368" y="3728"/>
                </a:lnTo>
                <a:lnTo>
                  <a:pt x="604296" y="12044"/>
                </a:lnTo>
                <a:lnTo>
                  <a:pt x="651178" y="25019"/>
                </a:lnTo>
                <a:lnTo>
                  <a:pt x="696563" y="42526"/>
                </a:lnTo>
                <a:lnTo>
                  <a:pt x="740014" y="64397"/>
                </a:lnTo>
                <a:lnTo>
                  <a:pt x="781111" y="90422"/>
                </a:lnTo>
                <a:lnTo>
                  <a:pt x="819459" y="120350"/>
                </a:lnTo>
                <a:lnTo>
                  <a:pt x="854690" y="153893"/>
                </a:lnTo>
                <a:lnTo>
                  <a:pt x="886463" y="190727"/>
                </a:lnTo>
                <a:lnTo>
                  <a:pt x="914472" y="230498"/>
                </a:lnTo>
                <a:lnTo>
                  <a:pt x="938449" y="272823"/>
                </a:lnTo>
                <a:lnTo>
                  <a:pt x="958161" y="317295"/>
                </a:lnTo>
                <a:lnTo>
                  <a:pt x="973420" y="363484"/>
                </a:lnTo>
                <a:lnTo>
                  <a:pt x="984077" y="410947"/>
                </a:lnTo>
                <a:lnTo>
                  <a:pt x="990032" y="459226"/>
                </a:lnTo>
                <a:lnTo>
                  <a:pt x="991374" y="495687"/>
                </a:lnTo>
                <a:lnTo>
                  <a:pt x="991225" y="507855"/>
                </a:lnTo>
                <a:lnTo>
                  <a:pt x="987646" y="556368"/>
                </a:lnTo>
                <a:lnTo>
                  <a:pt x="979329" y="604296"/>
                </a:lnTo>
                <a:lnTo>
                  <a:pt x="966355" y="651178"/>
                </a:lnTo>
                <a:lnTo>
                  <a:pt x="948848" y="696563"/>
                </a:lnTo>
                <a:lnTo>
                  <a:pt x="926976" y="740014"/>
                </a:lnTo>
                <a:lnTo>
                  <a:pt x="900951" y="781111"/>
                </a:lnTo>
                <a:lnTo>
                  <a:pt x="871023" y="819459"/>
                </a:lnTo>
                <a:lnTo>
                  <a:pt x="837481" y="854690"/>
                </a:lnTo>
                <a:lnTo>
                  <a:pt x="800647" y="886463"/>
                </a:lnTo>
                <a:lnTo>
                  <a:pt x="760875" y="914472"/>
                </a:lnTo>
                <a:lnTo>
                  <a:pt x="718550" y="938449"/>
                </a:lnTo>
                <a:lnTo>
                  <a:pt x="674079" y="958161"/>
                </a:lnTo>
                <a:lnTo>
                  <a:pt x="627889" y="973420"/>
                </a:lnTo>
                <a:lnTo>
                  <a:pt x="580427" y="984077"/>
                </a:lnTo>
                <a:lnTo>
                  <a:pt x="532148" y="990032"/>
                </a:lnTo>
                <a:lnTo>
                  <a:pt x="495687" y="991374"/>
                </a:lnTo>
                <a:close/>
              </a:path>
            </a:pathLst>
          </a:custGeom>
          <a:solidFill>
            <a:srgbClr val="FFFFFF"/>
          </a:solidFill>
        </p:spPr>
        <p:txBody>
          <a:bodyPr wrap="square" lIns="0" tIns="0" rIns="0" bIns="0" rtlCol="0"/>
          <a:lstStyle/>
          <a:p>
            <a:endParaRPr/>
          </a:p>
        </p:txBody>
      </p:sp>
      <p:sp>
        <p:nvSpPr>
          <p:cNvPr id="9" name="object 9"/>
          <p:cNvSpPr txBox="1"/>
          <p:nvPr/>
        </p:nvSpPr>
        <p:spPr>
          <a:xfrm>
            <a:off x="3758181" y="2069247"/>
            <a:ext cx="509905" cy="577850"/>
          </a:xfrm>
          <a:prstGeom prst="rect">
            <a:avLst/>
          </a:prstGeom>
        </p:spPr>
        <p:txBody>
          <a:bodyPr vert="horz" wrap="square" lIns="0" tIns="15240" rIns="0" bIns="0" rtlCol="0">
            <a:spAutoFit/>
          </a:bodyPr>
          <a:lstStyle/>
          <a:p>
            <a:pPr marL="12700">
              <a:lnSpc>
                <a:spcPct val="100000"/>
              </a:lnSpc>
              <a:spcBef>
                <a:spcPts val="120"/>
              </a:spcBef>
            </a:pPr>
            <a:r>
              <a:rPr sz="3600" b="1" spc="-465" dirty="0">
                <a:solidFill>
                  <a:srgbClr val="33332F"/>
                </a:solidFill>
                <a:latin typeface="Georgia"/>
                <a:cs typeface="Georgia"/>
              </a:rPr>
              <a:t>0</a:t>
            </a:r>
            <a:r>
              <a:rPr sz="3600" b="1" spc="-15" dirty="0">
                <a:solidFill>
                  <a:srgbClr val="33332F"/>
                </a:solidFill>
                <a:latin typeface="Georgia"/>
                <a:cs typeface="Georgia"/>
              </a:rPr>
              <a:t>1</a:t>
            </a:r>
            <a:endParaRPr sz="3600">
              <a:latin typeface="Georgia"/>
              <a:cs typeface="Georgia"/>
            </a:endParaRPr>
          </a:p>
        </p:txBody>
      </p:sp>
      <p:sp>
        <p:nvSpPr>
          <p:cNvPr id="10" name="object 10"/>
          <p:cNvSpPr txBox="1"/>
          <p:nvPr/>
        </p:nvSpPr>
        <p:spPr>
          <a:xfrm>
            <a:off x="4731989" y="3275672"/>
            <a:ext cx="4312285" cy="755976"/>
          </a:xfrm>
          <a:prstGeom prst="rect">
            <a:avLst/>
          </a:prstGeom>
        </p:spPr>
        <p:txBody>
          <a:bodyPr vert="horz" wrap="square" lIns="0" tIns="17145" rIns="0" bIns="0" rtlCol="0">
            <a:spAutoFit/>
          </a:bodyPr>
          <a:lstStyle/>
          <a:p>
            <a:pPr marL="12700">
              <a:lnSpc>
                <a:spcPct val="100000"/>
              </a:lnSpc>
              <a:spcBef>
                <a:spcPts val="135"/>
              </a:spcBef>
            </a:pPr>
            <a:r>
              <a:rPr sz="2400" spc="35" dirty="0">
                <a:solidFill>
                  <a:srgbClr val="33332F"/>
                </a:solidFill>
                <a:latin typeface="Calibri"/>
                <a:cs typeface="Calibri"/>
              </a:rPr>
              <a:t>Where</a:t>
            </a:r>
            <a:r>
              <a:rPr sz="2400" spc="180" dirty="0">
                <a:solidFill>
                  <a:srgbClr val="33332F"/>
                </a:solidFill>
                <a:latin typeface="Calibri"/>
                <a:cs typeface="Calibri"/>
              </a:rPr>
              <a:t> </a:t>
            </a:r>
            <a:r>
              <a:rPr sz="2400" spc="110" dirty="0">
                <a:solidFill>
                  <a:srgbClr val="33332F"/>
                </a:solidFill>
                <a:latin typeface="Calibri"/>
                <a:cs typeface="Calibri"/>
              </a:rPr>
              <a:t>Healthcare</a:t>
            </a:r>
            <a:r>
              <a:rPr sz="2400" spc="180" dirty="0">
                <a:solidFill>
                  <a:srgbClr val="33332F"/>
                </a:solidFill>
                <a:latin typeface="Calibri"/>
                <a:cs typeface="Calibri"/>
              </a:rPr>
              <a:t> </a:t>
            </a:r>
            <a:r>
              <a:rPr sz="2400" spc="110" dirty="0">
                <a:solidFill>
                  <a:srgbClr val="33332F"/>
                </a:solidFill>
                <a:latin typeface="Calibri"/>
                <a:cs typeface="Calibri"/>
              </a:rPr>
              <a:t>chatbots</a:t>
            </a:r>
            <a:r>
              <a:rPr sz="2400" spc="180" dirty="0">
                <a:solidFill>
                  <a:srgbClr val="33332F"/>
                </a:solidFill>
                <a:latin typeface="Calibri"/>
                <a:cs typeface="Calibri"/>
              </a:rPr>
              <a:t> </a:t>
            </a:r>
            <a:r>
              <a:rPr sz="2400" spc="150" dirty="0">
                <a:solidFill>
                  <a:srgbClr val="33332F"/>
                </a:solidFill>
                <a:latin typeface="Calibri"/>
                <a:cs typeface="Calibri"/>
              </a:rPr>
              <a:t>can</a:t>
            </a:r>
            <a:r>
              <a:rPr sz="2400" spc="180" dirty="0">
                <a:solidFill>
                  <a:srgbClr val="33332F"/>
                </a:solidFill>
                <a:latin typeface="Calibri"/>
                <a:cs typeface="Calibri"/>
              </a:rPr>
              <a:t> </a:t>
            </a:r>
            <a:r>
              <a:rPr sz="2400" spc="120" dirty="0">
                <a:solidFill>
                  <a:srgbClr val="33332F"/>
                </a:solidFill>
                <a:latin typeface="Calibri"/>
                <a:cs typeface="Calibri"/>
              </a:rPr>
              <a:t>be</a:t>
            </a:r>
            <a:r>
              <a:rPr sz="2400" spc="180" dirty="0">
                <a:solidFill>
                  <a:srgbClr val="33332F"/>
                </a:solidFill>
                <a:latin typeface="Calibri"/>
                <a:cs typeface="Calibri"/>
              </a:rPr>
              <a:t> </a:t>
            </a:r>
            <a:r>
              <a:rPr sz="2400" spc="70" dirty="0">
                <a:solidFill>
                  <a:srgbClr val="33332F"/>
                </a:solidFill>
                <a:latin typeface="Calibri"/>
                <a:cs typeface="Calibri"/>
              </a:rPr>
              <a:t>useful</a:t>
            </a:r>
            <a:endParaRPr sz="2400" dirty="0">
              <a:latin typeface="Calibri"/>
              <a:cs typeface="Calibri"/>
            </a:endParaRPr>
          </a:p>
        </p:txBody>
      </p:sp>
      <p:sp>
        <p:nvSpPr>
          <p:cNvPr id="11" name="object 11"/>
          <p:cNvSpPr/>
          <p:nvPr/>
        </p:nvSpPr>
        <p:spPr>
          <a:xfrm>
            <a:off x="3522845" y="3086430"/>
            <a:ext cx="991869" cy="991869"/>
          </a:xfrm>
          <a:custGeom>
            <a:avLst/>
            <a:gdLst/>
            <a:ahLst/>
            <a:cxnLst/>
            <a:rect l="l" t="t" r="r" b="b"/>
            <a:pathLst>
              <a:path w="991870" h="991870">
                <a:moveTo>
                  <a:pt x="495687" y="991374"/>
                </a:moveTo>
                <a:lnTo>
                  <a:pt x="447101" y="988987"/>
                </a:lnTo>
                <a:lnTo>
                  <a:pt x="398983" y="981850"/>
                </a:lnTo>
                <a:lnTo>
                  <a:pt x="351796" y="970030"/>
                </a:lnTo>
                <a:lnTo>
                  <a:pt x="305995" y="953642"/>
                </a:lnTo>
                <a:lnTo>
                  <a:pt x="262021" y="932844"/>
                </a:lnTo>
                <a:lnTo>
                  <a:pt x="220298" y="907836"/>
                </a:lnTo>
                <a:lnTo>
                  <a:pt x="181226" y="878858"/>
                </a:lnTo>
                <a:lnTo>
                  <a:pt x="145183" y="846191"/>
                </a:lnTo>
                <a:lnTo>
                  <a:pt x="112515" y="810148"/>
                </a:lnTo>
                <a:lnTo>
                  <a:pt x="83538" y="771076"/>
                </a:lnTo>
                <a:lnTo>
                  <a:pt x="58530" y="729352"/>
                </a:lnTo>
                <a:lnTo>
                  <a:pt x="37731" y="685378"/>
                </a:lnTo>
                <a:lnTo>
                  <a:pt x="21344" y="639577"/>
                </a:lnTo>
                <a:lnTo>
                  <a:pt x="9524" y="592391"/>
                </a:lnTo>
                <a:lnTo>
                  <a:pt x="2386" y="544273"/>
                </a:lnTo>
                <a:lnTo>
                  <a:pt x="0" y="495687"/>
                </a:lnTo>
                <a:lnTo>
                  <a:pt x="149" y="483518"/>
                </a:lnTo>
                <a:lnTo>
                  <a:pt x="3728" y="435006"/>
                </a:lnTo>
                <a:lnTo>
                  <a:pt x="12044" y="387078"/>
                </a:lnTo>
                <a:lnTo>
                  <a:pt x="25019" y="340195"/>
                </a:lnTo>
                <a:lnTo>
                  <a:pt x="42526" y="294810"/>
                </a:lnTo>
                <a:lnTo>
                  <a:pt x="64397" y="251360"/>
                </a:lnTo>
                <a:lnTo>
                  <a:pt x="90422" y="210263"/>
                </a:lnTo>
                <a:lnTo>
                  <a:pt x="120350" y="171914"/>
                </a:lnTo>
                <a:lnTo>
                  <a:pt x="153893" y="136684"/>
                </a:lnTo>
                <a:lnTo>
                  <a:pt x="190727" y="104911"/>
                </a:lnTo>
                <a:lnTo>
                  <a:pt x="230498" y="76901"/>
                </a:lnTo>
                <a:lnTo>
                  <a:pt x="272823" y="52925"/>
                </a:lnTo>
                <a:lnTo>
                  <a:pt x="317295" y="33213"/>
                </a:lnTo>
                <a:lnTo>
                  <a:pt x="363484" y="17954"/>
                </a:lnTo>
                <a:lnTo>
                  <a:pt x="410947" y="7296"/>
                </a:lnTo>
                <a:lnTo>
                  <a:pt x="459226" y="1342"/>
                </a:lnTo>
                <a:lnTo>
                  <a:pt x="495687" y="0"/>
                </a:lnTo>
                <a:lnTo>
                  <a:pt x="507855" y="149"/>
                </a:lnTo>
                <a:lnTo>
                  <a:pt x="556368" y="3728"/>
                </a:lnTo>
                <a:lnTo>
                  <a:pt x="604296" y="12044"/>
                </a:lnTo>
                <a:lnTo>
                  <a:pt x="651178" y="25019"/>
                </a:lnTo>
                <a:lnTo>
                  <a:pt x="696563" y="42526"/>
                </a:lnTo>
                <a:lnTo>
                  <a:pt x="740014" y="64397"/>
                </a:lnTo>
                <a:lnTo>
                  <a:pt x="781111" y="90422"/>
                </a:lnTo>
                <a:lnTo>
                  <a:pt x="819459" y="120350"/>
                </a:lnTo>
                <a:lnTo>
                  <a:pt x="854690" y="153893"/>
                </a:lnTo>
                <a:lnTo>
                  <a:pt x="886463" y="190727"/>
                </a:lnTo>
                <a:lnTo>
                  <a:pt x="914472" y="230498"/>
                </a:lnTo>
                <a:lnTo>
                  <a:pt x="938449" y="272823"/>
                </a:lnTo>
                <a:lnTo>
                  <a:pt x="958161" y="317295"/>
                </a:lnTo>
                <a:lnTo>
                  <a:pt x="973420" y="363484"/>
                </a:lnTo>
                <a:lnTo>
                  <a:pt x="984077" y="410947"/>
                </a:lnTo>
                <a:lnTo>
                  <a:pt x="990032" y="459226"/>
                </a:lnTo>
                <a:lnTo>
                  <a:pt x="991374" y="495687"/>
                </a:lnTo>
                <a:lnTo>
                  <a:pt x="991225" y="507855"/>
                </a:lnTo>
                <a:lnTo>
                  <a:pt x="987646" y="556368"/>
                </a:lnTo>
                <a:lnTo>
                  <a:pt x="979329" y="604296"/>
                </a:lnTo>
                <a:lnTo>
                  <a:pt x="966355" y="651178"/>
                </a:lnTo>
                <a:lnTo>
                  <a:pt x="948848" y="696563"/>
                </a:lnTo>
                <a:lnTo>
                  <a:pt x="926976" y="740014"/>
                </a:lnTo>
                <a:lnTo>
                  <a:pt x="900951" y="781111"/>
                </a:lnTo>
                <a:lnTo>
                  <a:pt x="871023" y="819459"/>
                </a:lnTo>
                <a:lnTo>
                  <a:pt x="837481" y="854690"/>
                </a:lnTo>
                <a:lnTo>
                  <a:pt x="800647" y="886463"/>
                </a:lnTo>
                <a:lnTo>
                  <a:pt x="760875" y="914472"/>
                </a:lnTo>
                <a:lnTo>
                  <a:pt x="718550" y="938449"/>
                </a:lnTo>
                <a:lnTo>
                  <a:pt x="674079" y="958161"/>
                </a:lnTo>
                <a:lnTo>
                  <a:pt x="627889" y="973420"/>
                </a:lnTo>
                <a:lnTo>
                  <a:pt x="580427" y="984077"/>
                </a:lnTo>
                <a:lnTo>
                  <a:pt x="532148" y="990032"/>
                </a:lnTo>
                <a:lnTo>
                  <a:pt x="495687" y="991374"/>
                </a:lnTo>
                <a:close/>
              </a:path>
            </a:pathLst>
          </a:custGeom>
          <a:solidFill>
            <a:srgbClr val="FFFFFF"/>
          </a:solidFill>
        </p:spPr>
        <p:txBody>
          <a:bodyPr wrap="square" lIns="0" tIns="0" rIns="0" bIns="0" rtlCol="0"/>
          <a:lstStyle/>
          <a:p>
            <a:endParaRPr/>
          </a:p>
        </p:txBody>
      </p:sp>
      <p:sp>
        <p:nvSpPr>
          <p:cNvPr id="12" name="object 12"/>
          <p:cNvSpPr txBox="1"/>
          <p:nvPr/>
        </p:nvSpPr>
        <p:spPr>
          <a:xfrm>
            <a:off x="3744762" y="3267412"/>
            <a:ext cx="537210" cy="577850"/>
          </a:xfrm>
          <a:prstGeom prst="rect">
            <a:avLst/>
          </a:prstGeom>
        </p:spPr>
        <p:txBody>
          <a:bodyPr vert="horz" wrap="square" lIns="0" tIns="15240" rIns="0" bIns="0" rtlCol="0">
            <a:spAutoFit/>
          </a:bodyPr>
          <a:lstStyle/>
          <a:p>
            <a:pPr marL="12700">
              <a:lnSpc>
                <a:spcPct val="100000"/>
              </a:lnSpc>
              <a:spcBef>
                <a:spcPts val="120"/>
              </a:spcBef>
            </a:pPr>
            <a:r>
              <a:rPr sz="3600" b="1" spc="-465" dirty="0">
                <a:solidFill>
                  <a:srgbClr val="33332F"/>
                </a:solidFill>
                <a:latin typeface="Georgia"/>
                <a:cs typeface="Georgia"/>
              </a:rPr>
              <a:t>0</a:t>
            </a:r>
            <a:r>
              <a:rPr sz="3600" b="1" spc="-295" dirty="0">
                <a:solidFill>
                  <a:srgbClr val="33332F"/>
                </a:solidFill>
                <a:latin typeface="Georgia"/>
                <a:cs typeface="Georgia"/>
              </a:rPr>
              <a:t>2</a:t>
            </a:r>
            <a:endParaRPr sz="3600">
              <a:latin typeface="Georgia"/>
              <a:cs typeface="Georgia"/>
            </a:endParaRPr>
          </a:p>
        </p:txBody>
      </p:sp>
      <p:sp>
        <p:nvSpPr>
          <p:cNvPr id="13" name="object 13"/>
          <p:cNvSpPr txBox="1"/>
          <p:nvPr/>
        </p:nvSpPr>
        <p:spPr>
          <a:xfrm>
            <a:off x="4668146" y="4565550"/>
            <a:ext cx="3394075" cy="386644"/>
          </a:xfrm>
          <a:prstGeom prst="rect">
            <a:avLst/>
          </a:prstGeom>
        </p:spPr>
        <p:txBody>
          <a:bodyPr vert="horz" wrap="square" lIns="0" tIns="17145" rIns="0" bIns="0" rtlCol="0">
            <a:spAutoFit/>
          </a:bodyPr>
          <a:lstStyle/>
          <a:p>
            <a:pPr marL="12700">
              <a:lnSpc>
                <a:spcPct val="100000"/>
              </a:lnSpc>
              <a:spcBef>
                <a:spcPts val="135"/>
              </a:spcBef>
            </a:pPr>
            <a:r>
              <a:rPr lang="en-US" sz="2400" spc="120" dirty="0">
                <a:solidFill>
                  <a:srgbClr val="33332F"/>
                </a:solidFill>
                <a:latin typeface="Calibri"/>
                <a:cs typeface="Calibri"/>
              </a:rPr>
              <a:t>AI in Chatbot</a:t>
            </a:r>
            <a:endParaRPr sz="2400" dirty="0">
              <a:latin typeface="Calibri"/>
              <a:cs typeface="Calibri"/>
            </a:endParaRPr>
          </a:p>
        </p:txBody>
      </p:sp>
      <p:sp>
        <p:nvSpPr>
          <p:cNvPr id="14" name="object 14"/>
          <p:cNvSpPr/>
          <p:nvPr/>
        </p:nvSpPr>
        <p:spPr>
          <a:xfrm>
            <a:off x="3507100" y="4292531"/>
            <a:ext cx="991869" cy="991869"/>
          </a:xfrm>
          <a:custGeom>
            <a:avLst/>
            <a:gdLst/>
            <a:ahLst/>
            <a:cxnLst/>
            <a:rect l="l" t="t" r="r" b="b"/>
            <a:pathLst>
              <a:path w="991870" h="991870">
                <a:moveTo>
                  <a:pt x="495687" y="991374"/>
                </a:moveTo>
                <a:lnTo>
                  <a:pt x="447101" y="988987"/>
                </a:lnTo>
                <a:lnTo>
                  <a:pt x="398983" y="981850"/>
                </a:lnTo>
                <a:lnTo>
                  <a:pt x="351796" y="970030"/>
                </a:lnTo>
                <a:lnTo>
                  <a:pt x="305995" y="953642"/>
                </a:lnTo>
                <a:lnTo>
                  <a:pt x="262021" y="932844"/>
                </a:lnTo>
                <a:lnTo>
                  <a:pt x="220298" y="907836"/>
                </a:lnTo>
                <a:lnTo>
                  <a:pt x="181226" y="878858"/>
                </a:lnTo>
                <a:lnTo>
                  <a:pt x="145183" y="846191"/>
                </a:lnTo>
                <a:lnTo>
                  <a:pt x="112515" y="810148"/>
                </a:lnTo>
                <a:lnTo>
                  <a:pt x="83538" y="771076"/>
                </a:lnTo>
                <a:lnTo>
                  <a:pt x="58530" y="729352"/>
                </a:lnTo>
                <a:lnTo>
                  <a:pt x="37731" y="685378"/>
                </a:lnTo>
                <a:lnTo>
                  <a:pt x="21344" y="639577"/>
                </a:lnTo>
                <a:lnTo>
                  <a:pt x="9524" y="592391"/>
                </a:lnTo>
                <a:lnTo>
                  <a:pt x="2386" y="544273"/>
                </a:lnTo>
                <a:lnTo>
                  <a:pt x="0" y="495687"/>
                </a:lnTo>
                <a:lnTo>
                  <a:pt x="149" y="483518"/>
                </a:lnTo>
                <a:lnTo>
                  <a:pt x="3728" y="435006"/>
                </a:lnTo>
                <a:lnTo>
                  <a:pt x="12044" y="387078"/>
                </a:lnTo>
                <a:lnTo>
                  <a:pt x="25019" y="340195"/>
                </a:lnTo>
                <a:lnTo>
                  <a:pt x="42526" y="294810"/>
                </a:lnTo>
                <a:lnTo>
                  <a:pt x="64397" y="251360"/>
                </a:lnTo>
                <a:lnTo>
                  <a:pt x="90422" y="210263"/>
                </a:lnTo>
                <a:lnTo>
                  <a:pt x="120350" y="171914"/>
                </a:lnTo>
                <a:lnTo>
                  <a:pt x="153893" y="136684"/>
                </a:lnTo>
                <a:lnTo>
                  <a:pt x="190727" y="104911"/>
                </a:lnTo>
                <a:lnTo>
                  <a:pt x="230498" y="76901"/>
                </a:lnTo>
                <a:lnTo>
                  <a:pt x="272823" y="52925"/>
                </a:lnTo>
                <a:lnTo>
                  <a:pt x="317295" y="33213"/>
                </a:lnTo>
                <a:lnTo>
                  <a:pt x="363484" y="17954"/>
                </a:lnTo>
                <a:lnTo>
                  <a:pt x="410947" y="7296"/>
                </a:lnTo>
                <a:lnTo>
                  <a:pt x="459226" y="1342"/>
                </a:lnTo>
                <a:lnTo>
                  <a:pt x="495687" y="0"/>
                </a:lnTo>
                <a:lnTo>
                  <a:pt x="507855" y="149"/>
                </a:lnTo>
                <a:lnTo>
                  <a:pt x="556368" y="3728"/>
                </a:lnTo>
                <a:lnTo>
                  <a:pt x="604296" y="12044"/>
                </a:lnTo>
                <a:lnTo>
                  <a:pt x="651178" y="25019"/>
                </a:lnTo>
                <a:lnTo>
                  <a:pt x="696563" y="42526"/>
                </a:lnTo>
                <a:lnTo>
                  <a:pt x="740014" y="64397"/>
                </a:lnTo>
                <a:lnTo>
                  <a:pt x="781111" y="90422"/>
                </a:lnTo>
                <a:lnTo>
                  <a:pt x="819459" y="120350"/>
                </a:lnTo>
                <a:lnTo>
                  <a:pt x="854690" y="153893"/>
                </a:lnTo>
                <a:lnTo>
                  <a:pt x="886463" y="190727"/>
                </a:lnTo>
                <a:lnTo>
                  <a:pt x="914472" y="230498"/>
                </a:lnTo>
                <a:lnTo>
                  <a:pt x="938449" y="272823"/>
                </a:lnTo>
                <a:lnTo>
                  <a:pt x="958161" y="317295"/>
                </a:lnTo>
                <a:lnTo>
                  <a:pt x="973420" y="363484"/>
                </a:lnTo>
                <a:lnTo>
                  <a:pt x="984077" y="410947"/>
                </a:lnTo>
                <a:lnTo>
                  <a:pt x="990032" y="459226"/>
                </a:lnTo>
                <a:lnTo>
                  <a:pt x="991374" y="495687"/>
                </a:lnTo>
                <a:lnTo>
                  <a:pt x="991225" y="507855"/>
                </a:lnTo>
                <a:lnTo>
                  <a:pt x="987646" y="556368"/>
                </a:lnTo>
                <a:lnTo>
                  <a:pt x="979329" y="604296"/>
                </a:lnTo>
                <a:lnTo>
                  <a:pt x="966355" y="651178"/>
                </a:lnTo>
                <a:lnTo>
                  <a:pt x="948848" y="696563"/>
                </a:lnTo>
                <a:lnTo>
                  <a:pt x="926976" y="740014"/>
                </a:lnTo>
                <a:lnTo>
                  <a:pt x="900951" y="781111"/>
                </a:lnTo>
                <a:lnTo>
                  <a:pt x="871023" y="819459"/>
                </a:lnTo>
                <a:lnTo>
                  <a:pt x="837481" y="854690"/>
                </a:lnTo>
                <a:lnTo>
                  <a:pt x="800647" y="886463"/>
                </a:lnTo>
                <a:lnTo>
                  <a:pt x="760875" y="914472"/>
                </a:lnTo>
                <a:lnTo>
                  <a:pt x="718550" y="938449"/>
                </a:lnTo>
                <a:lnTo>
                  <a:pt x="674079" y="958161"/>
                </a:lnTo>
                <a:lnTo>
                  <a:pt x="627889" y="973420"/>
                </a:lnTo>
                <a:lnTo>
                  <a:pt x="580427" y="984077"/>
                </a:lnTo>
                <a:lnTo>
                  <a:pt x="532148" y="990032"/>
                </a:lnTo>
                <a:lnTo>
                  <a:pt x="495687" y="991374"/>
                </a:lnTo>
                <a:close/>
              </a:path>
            </a:pathLst>
          </a:custGeom>
          <a:solidFill>
            <a:srgbClr val="FFFFFF"/>
          </a:solidFill>
        </p:spPr>
        <p:txBody>
          <a:bodyPr wrap="square" lIns="0" tIns="0" rIns="0" bIns="0" rtlCol="0"/>
          <a:lstStyle/>
          <a:p>
            <a:endParaRPr/>
          </a:p>
        </p:txBody>
      </p:sp>
      <p:sp>
        <p:nvSpPr>
          <p:cNvPr id="15" name="object 15"/>
          <p:cNvSpPr txBox="1"/>
          <p:nvPr/>
        </p:nvSpPr>
        <p:spPr>
          <a:xfrm>
            <a:off x="3731101" y="4473513"/>
            <a:ext cx="532765" cy="577850"/>
          </a:xfrm>
          <a:prstGeom prst="rect">
            <a:avLst/>
          </a:prstGeom>
        </p:spPr>
        <p:txBody>
          <a:bodyPr vert="horz" wrap="square" lIns="0" tIns="15240" rIns="0" bIns="0" rtlCol="0">
            <a:spAutoFit/>
          </a:bodyPr>
          <a:lstStyle/>
          <a:p>
            <a:pPr marL="12700">
              <a:lnSpc>
                <a:spcPct val="100000"/>
              </a:lnSpc>
              <a:spcBef>
                <a:spcPts val="120"/>
              </a:spcBef>
            </a:pPr>
            <a:r>
              <a:rPr sz="3600" b="1" spc="-465" dirty="0">
                <a:solidFill>
                  <a:srgbClr val="33332F"/>
                </a:solidFill>
                <a:latin typeface="Georgia"/>
                <a:cs typeface="Georgia"/>
              </a:rPr>
              <a:t>0</a:t>
            </a:r>
            <a:r>
              <a:rPr sz="3600" b="1" spc="-320" dirty="0">
                <a:solidFill>
                  <a:srgbClr val="33332F"/>
                </a:solidFill>
                <a:latin typeface="Georgia"/>
                <a:cs typeface="Georgia"/>
              </a:rPr>
              <a:t>3</a:t>
            </a:r>
            <a:endParaRPr sz="3600">
              <a:latin typeface="Georgia"/>
              <a:cs typeface="Georgia"/>
            </a:endParaRPr>
          </a:p>
        </p:txBody>
      </p:sp>
      <p:sp>
        <p:nvSpPr>
          <p:cNvPr id="16" name="object 16"/>
          <p:cNvSpPr txBox="1"/>
          <p:nvPr/>
        </p:nvSpPr>
        <p:spPr>
          <a:xfrm>
            <a:off x="4788478" y="5759349"/>
            <a:ext cx="3004185" cy="386644"/>
          </a:xfrm>
          <a:prstGeom prst="rect">
            <a:avLst/>
          </a:prstGeom>
        </p:spPr>
        <p:txBody>
          <a:bodyPr vert="horz" wrap="square" lIns="0" tIns="17145" rIns="0" bIns="0" rtlCol="0">
            <a:spAutoFit/>
          </a:bodyPr>
          <a:lstStyle/>
          <a:p>
            <a:pPr marL="12700">
              <a:lnSpc>
                <a:spcPct val="100000"/>
              </a:lnSpc>
              <a:spcBef>
                <a:spcPts val="135"/>
              </a:spcBef>
            </a:pPr>
            <a:r>
              <a:rPr lang="en-US" sz="2400" spc="80" dirty="0">
                <a:solidFill>
                  <a:srgbClr val="33332F"/>
                </a:solidFill>
                <a:latin typeface="Calibri"/>
                <a:cs typeface="Calibri"/>
              </a:rPr>
              <a:t>Dataset</a:t>
            </a:r>
            <a:endParaRPr sz="2400" dirty="0">
              <a:latin typeface="Calibri"/>
              <a:cs typeface="Calibri"/>
            </a:endParaRPr>
          </a:p>
        </p:txBody>
      </p:sp>
      <p:sp>
        <p:nvSpPr>
          <p:cNvPr id="17" name="object 17"/>
          <p:cNvSpPr/>
          <p:nvPr/>
        </p:nvSpPr>
        <p:spPr>
          <a:xfrm>
            <a:off x="3523093" y="5482762"/>
            <a:ext cx="991869" cy="991869"/>
          </a:xfrm>
          <a:custGeom>
            <a:avLst/>
            <a:gdLst/>
            <a:ahLst/>
            <a:cxnLst/>
            <a:rect l="l" t="t" r="r" b="b"/>
            <a:pathLst>
              <a:path w="991870" h="991870">
                <a:moveTo>
                  <a:pt x="495687" y="991374"/>
                </a:moveTo>
                <a:lnTo>
                  <a:pt x="447101" y="988987"/>
                </a:lnTo>
                <a:lnTo>
                  <a:pt x="398983" y="981850"/>
                </a:lnTo>
                <a:lnTo>
                  <a:pt x="351796" y="970030"/>
                </a:lnTo>
                <a:lnTo>
                  <a:pt x="305995" y="953642"/>
                </a:lnTo>
                <a:lnTo>
                  <a:pt x="262021" y="932844"/>
                </a:lnTo>
                <a:lnTo>
                  <a:pt x="220298" y="907836"/>
                </a:lnTo>
                <a:lnTo>
                  <a:pt x="181226" y="878858"/>
                </a:lnTo>
                <a:lnTo>
                  <a:pt x="145183" y="846191"/>
                </a:lnTo>
                <a:lnTo>
                  <a:pt x="112515" y="810148"/>
                </a:lnTo>
                <a:lnTo>
                  <a:pt x="83538" y="771076"/>
                </a:lnTo>
                <a:lnTo>
                  <a:pt x="58530" y="729352"/>
                </a:lnTo>
                <a:lnTo>
                  <a:pt x="37731" y="685378"/>
                </a:lnTo>
                <a:lnTo>
                  <a:pt x="21344" y="639577"/>
                </a:lnTo>
                <a:lnTo>
                  <a:pt x="9524" y="592391"/>
                </a:lnTo>
                <a:lnTo>
                  <a:pt x="2386" y="544273"/>
                </a:lnTo>
                <a:lnTo>
                  <a:pt x="0" y="495687"/>
                </a:lnTo>
                <a:lnTo>
                  <a:pt x="149" y="483518"/>
                </a:lnTo>
                <a:lnTo>
                  <a:pt x="3728" y="435006"/>
                </a:lnTo>
                <a:lnTo>
                  <a:pt x="12044" y="387078"/>
                </a:lnTo>
                <a:lnTo>
                  <a:pt x="25019" y="340195"/>
                </a:lnTo>
                <a:lnTo>
                  <a:pt x="42526" y="294810"/>
                </a:lnTo>
                <a:lnTo>
                  <a:pt x="64397" y="251360"/>
                </a:lnTo>
                <a:lnTo>
                  <a:pt x="90422" y="210263"/>
                </a:lnTo>
                <a:lnTo>
                  <a:pt x="120350" y="171914"/>
                </a:lnTo>
                <a:lnTo>
                  <a:pt x="153893" y="136684"/>
                </a:lnTo>
                <a:lnTo>
                  <a:pt x="190727" y="104911"/>
                </a:lnTo>
                <a:lnTo>
                  <a:pt x="230498" y="76901"/>
                </a:lnTo>
                <a:lnTo>
                  <a:pt x="272823" y="52925"/>
                </a:lnTo>
                <a:lnTo>
                  <a:pt x="317295" y="33213"/>
                </a:lnTo>
                <a:lnTo>
                  <a:pt x="363484" y="17954"/>
                </a:lnTo>
                <a:lnTo>
                  <a:pt x="410947" y="7296"/>
                </a:lnTo>
                <a:lnTo>
                  <a:pt x="459226" y="1342"/>
                </a:lnTo>
                <a:lnTo>
                  <a:pt x="495687" y="0"/>
                </a:lnTo>
                <a:lnTo>
                  <a:pt x="507855" y="149"/>
                </a:lnTo>
                <a:lnTo>
                  <a:pt x="556368" y="3728"/>
                </a:lnTo>
                <a:lnTo>
                  <a:pt x="604296" y="12044"/>
                </a:lnTo>
                <a:lnTo>
                  <a:pt x="651178" y="25019"/>
                </a:lnTo>
                <a:lnTo>
                  <a:pt x="696563" y="42526"/>
                </a:lnTo>
                <a:lnTo>
                  <a:pt x="740014" y="64397"/>
                </a:lnTo>
                <a:lnTo>
                  <a:pt x="781111" y="90422"/>
                </a:lnTo>
                <a:lnTo>
                  <a:pt x="819459" y="120350"/>
                </a:lnTo>
                <a:lnTo>
                  <a:pt x="854690" y="153893"/>
                </a:lnTo>
                <a:lnTo>
                  <a:pt x="886463" y="190727"/>
                </a:lnTo>
                <a:lnTo>
                  <a:pt x="914472" y="230498"/>
                </a:lnTo>
                <a:lnTo>
                  <a:pt x="938449" y="272823"/>
                </a:lnTo>
                <a:lnTo>
                  <a:pt x="958161" y="317295"/>
                </a:lnTo>
                <a:lnTo>
                  <a:pt x="973420" y="363484"/>
                </a:lnTo>
                <a:lnTo>
                  <a:pt x="984077" y="410947"/>
                </a:lnTo>
                <a:lnTo>
                  <a:pt x="990032" y="459226"/>
                </a:lnTo>
                <a:lnTo>
                  <a:pt x="991374" y="495687"/>
                </a:lnTo>
                <a:lnTo>
                  <a:pt x="991225" y="507855"/>
                </a:lnTo>
                <a:lnTo>
                  <a:pt x="987646" y="556368"/>
                </a:lnTo>
                <a:lnTo>
                  <a:pt x="979329" y="604296"/>
                </a:lnTo>
                <a:lnTo>
                  <a:pt x="966355" y="651178"/>
                </a:lnTo>
                <a:lnTo>
                  <a:pt x="948848" y="696563"/>
                </a:lnTo>
                <a:lnTo>
                  <a:pt x="926976" y="740014"/>
                </a:lnTo>
                <a:lnTo>
                  <a:pt x="900951" y="781111"/>
                </a:lnTo>
                <a:lnTo>
                  <a:pt x="871023" y="819459"/>
                </a:lnTo>
                <a:lnTo>
                  <a:pt x="837481" y="854690"/>
                </a:lnTo>
                <a:lnTo>
                  <a:pt x="800647" y="886463"/>
                </a:lnTo>
                <a:lnTo>
                  <a:pt x="760875" y="914472"/>
                </a:lnTo>
                <a:lnTo>
                  <a:pt x="718550" y="938449"/>
                </a:lnTo>
                <a:lnTo>
                  <a:pt x="674079" y="958161"/>
                </a:lnTo>
                <a:lnTo>
                  <a:pt x="627889" y="973420"/>
                </a:lnTo>
                <a:lnTo>
                  <a:pt x="580427" y="984077"/>
                </a:lnTo>
                <a:lnTo>
                  <a:pt x="532148" y="990032"/>
                </a:lnTo>
                <a:lnTo>
                  <a:pt x="495687" y="991374"/>
                </a:lnTo>
                <a:close/>
              </a:path>
            </a:pathLst>
          </a:custGeom>
          <a:solidFill>
            <a:srgbClr val="FFFFFF"/>
          </a:solidFill>
        </p:spPr>
        <p:txBody>
          <a:bodyPr wrap="square" lIns="0" tIns="0" rIns="0" bIns="0" rtlCol="0"/>
          <a:lstStyle/>
          <a:p>
            <a:endParaRPr/>
          </a:p>
        </p:txBody>
      </p:sp>
      <p:sp>
        <p:nvSpPr>
          <p:cNvPr id="18" name="object 18"/>
          <p:cNvSpPr txBox="1"/>
          <p:nvPr/>
        </p:nvSpPr>
        <p:spPr>
          <a:xfrm>
            <a:off x="3735336" y="5663746"/>
            <a:ext cx="556260" cy="577850"/>
          </a:xfrm>
          <a:prstGeom prst="rect">
            <a:avLst/>
          </a:prstGeom>
        </p:spPr>
        <p:txBody>
          <a:bodyPr vert="horz" wrap="square" lIns="0" tIns="15240" rIns="0" bIns="0" rtlCol="0">
            <a:spAutoFit/>
          </a:bodyPr>
          <a:lstStyle/>
          <a:p>
            <a:pPr marL="12700">
              <a:lnSpc>
                <a:spcPct val="100000"/>
              </a:lnSpc>
              <a:spcBef>
                <a:spcPts val="120"/>
              </a:spcBef>
            </a:pPr>
            <a:r>
              <a:rPr sz="3600" b="1" spc="-465" dirty="0">
                <a:solidFill>
                  <a:srgbClr val="33332F"/>
                </a:solidFill>
                <a:latin typeface="Georgia"/>
                <a:cs typeface="Georgia"/>
              </a:rPr>
              <a:t>0</a:t>
            </a:r>
            <a:r>
              <a:rPr sz="3600" b="1" spc="-225" dirty="0">
                <a:solidFill>
                  <a:srgbClr val="33332F"/>
                </a:solidFill>
                <a:latin typeface="Georgia"/>
                <a:cs typeface="Georgia"/>
              </a:rPr>
              <a:t>4</a:t>
            </a:r>
            <a:endParaRPr sz="3600">
              <a:latin typeface="Georgia"/>
              <a:cs typeface="Georgia"/>
            </a:endParaRPr>
          </a:p>
        </p:txBody>
      </p:sp>
    </p:spTree>
  </p:cSld>
  <p:clrMapOvr>
    <a:masterClrMapping/>
  </p:clrMapOvr>
  <p:transition spd="slow">
    <p:wipe/>
    <p:sndAc>
      <p:end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77723" y="0"/>
            <a:ext cx="4576001" cy="3113269"/>
            <a:chOff x="5177723" y="0"/>
            <a:chExt cx="4576001" cy="3113269"/>
          </a:xfrm>
        </p:grpSpPr>
        <p:sp>
          <p:nvSpPr>
            <p:cNvPr id="3" name="object 3"/>
            <p:cNvSpPr/>
            <p:nvPr/>
          </p:nvSpPr>
          <p:spPr>
            <a:xfrm>
              <a:off x="7943974" y="0"/>
              <a:ext cx="1809750" cy="2734945"/>
            </a:xfrm>
            <a:custGeom>
              <a:avLst/>
              <a:gdLst/>
              <a:ahLst/>
              <a:cxnLst/>
              <a:rect l="l" t="t" r="r" b="b"/>
              <a:pathLst>
                <a:path w="1809750" h="2734945">
                  <a:moveTo>
                    <a:pt x="1662484" y="2734669"/>
                  </a:moveTo>
                  <a:lnTo>
                    <a:pt x="1621681" y="2734169"/>
                  </a:lnTo>
                  <a:lnTo>
                    <a:pt x="1580900" y="2732666"/>
                  </a:lnTo>
                  <a:lnTo>
                    <a:pt x="1540175" y="2730164"/>
                  </a:lnTo>
                  <a:lnTo>
                    <a:pt x="1499520" y="2726663"/>
                  </a:lnTo>
                  <a:lnTo>
                    <a:pt x="1458963" y="2722166"/>
                  </a:lnTo>
                  <a:lnTo>
                    <a:pt x="1418529" y="2716674"/>
                  </a:lnTo>
                  <a:lnTo>
                    <a:pt x="1378241" y="2710192"/>
                  </a:lnTo>
                  <a:lnTo>
                    <a:pt x="1338125" y="2702722"/>
                  </a:lnTo>
                  <a:lnTo>
                    <a:pt x="1298204" y="2694271"/>
                  </a:lnTo>
                  <a:lnTo>
                    <a:pt x="1258503" y="2684843"/>
                  </a:lnTo>
                  <a:lnTo>
                    <a:pt x="1219045" y="2674443"/>
                  </a:lnTo>
                  <a:lnTo>
                    <a:pt x="1179854" y="2663078"/>
                  </a:lnTo>
                  <a:lnTo>
                    <a:pt x="1140954" y="2650754"/>
                  </a:lnTo>
                  <a:lnTo>
                    <a:pt x="1102368" y="2637480"/>
                  </a:lnTo>
                  <a:lnTo>
                    <a:pt x="1064119" y="2623262"/>
                  </a:lnTo>
                  <a:lnTo>
                    <a:pt x="1026231" y="2608110"/>
                  </a:lnTo>
                  <a:lnTo>
                    <a:pt x="988726" y="2592033"/>
                  </a:lnTo>
                  <a:lnTo>
                    <a:pt x="951627" y="2575041"/>
                  </a:lnTo>
                  <a:lnTo>
                    <a:pt x="914956" y="2557143"/>
                  </a:lnTo>
                  <a:lnTo>
                    <a:pt x="878735" y="2538350"/>
                  </a:lnTo>
                  <a:lnTo>
                    <a:pt x="842987" y="2518674"/>
                  </a:lnTo>
                  <a:lnTo>
                    <a:pt x="807732" y="2498127"/>
                  </a:lnTo>
                  <a:lnTo>
                    <a:pt x="772992" y="2476721"/>
                  </a:lnTo>
                  <a:lnTo>
                    <a:pt x="738788" y="2454469"/>
                  </a:lnTo>
                  <a:lnTo>
                    <a:pt x="705140" y="2431384"/>
                  </a:lnTo>
                  <a:lnTo>
                    <a:pt x="672069" y="2407480"/>
                  </a:lnTo>
                  <a:lnTo>
                    <a:pt x="639594" y="2382772"/>
                  </a:lnTo>
                  <a:lnTo>
                    <a:pt x="607736" y="2357274"/>
                  </a:lnTo>
                  <a:lnTo>
                    <a:pt x="576512" y="2331002"/>
                  </a:lnTo>
                  <a:lnTo>
                    <a:pt x="545944" y="2303972"/>
                  </a:lnTo>
                  <a:lnTo>
                    <a:pt x="516047" y="2276200"/>
                  </a:lnTo>
                  <a:lnTo>
                    <a:pt x="486841" y="2247702"/>
                  </a:lnTo>
                  <a:lnTo>
                    <a:pt x="458344" y="2218496"/>
                  </a:lnTo>
                  <a:lnTo>
                    <a:pt x="430571" y="2188600"/>
                  </a:lnTo>
                  <a:lnTo>
                    <a:pt x="403541" y="2158031"/>
                  </a:lnTo>
                  <a:lnTo>
                    <a:pt x="377269" y="2126808"/>
                  </a:lnTo>
                  <a:lnTo>
                    <a:pt x="351772" y="2094950"/>
                  </a:lnTo>
                  <a:lnTo>
                    <a:pt x="327063" y="2062475"/>
                  </a:lnTo>
                  <a:lnTo>
                    <a:pt x="303160" y="2029404"/>
                  </a:lnTo>
                  <a:lnTo>
                    <a:pt x="280075" y="1995756"/>
                  </a:lnTo>
                  <a:lnTo>
                    <a:pt x="257822" y="1961552"/>
                  </a:lnTo>
                  <a:lnTo>
                    <a:pt x="236416" y="1926811"/>
                  </a:lnTo>
                  <a:lnTo>
                    <a:pt x="215869" y="1891557"/>
                  </a:lnTo>
                  <a:lnTo>
                    <a:pt x="196193" y="1855808"/>
                  </a:lnTo>
                  <a:lnTo>
                    <a:pt x="177401" y="1819588"/>
                  </a:lnTo>
                  <a:lnTo>
                    <a:pt x="159503" y="1782916"/>
                  </a:lnTo>
                  <a:lnTo>
                    <a:pt x="142510" y="1745817"/>
                  </a:lnTo>
                  <a:lnTo>
                    <a:pt x="126433" y="1708312"/>
                  </a:lnTo>
                  <a:lnTo>
                    <a:pt x="111281" y="1670424"/>
                  </a:lnTo>
                  <a:lnTo>
                    <a:pt x="97064" y="1632176"/>
                  </a:lnTo>
                  <a:lnTo>
                    <a:pt x="83789" y="1593590"/>
                  </a:lnTo>
                  <a:lnTo>
                    <a:pt x="71466" y="1554689"/>
                  </a:lnTo>
                  <a:lnTo>
                    <a:pt x="60101" y="1515499"/>
                  </a:lnTo>
                  <a:lnTo>
                    <a:pt x="49701" y="1476041"/>
                  </a:lnTo>
                  <a:lnTo>
                    <a:pt x="40272" y="1436339"/>
                  </a:lnTo>
                  <a:lnTo>
                    <a:pt x="31821" y="1396418"/>
                  </a:lnTo>
                  <a:lnTo>
                    <a:pt x="24352" y="1356302"/>
                  </a:lnTo>
                  <a:lnTo>
                    <a:pt x="17870" y="1316015"/>
                  </a:lnTo>
                  <a:lnTo>
                    <a:pt x="12378" y="1275581"/>
                  </a:lnTo>
                  <a:lnTo>
                    <a:pt x="7880" y="1235024"/>
                  </a:lnTo>
                  <a:lnTo>
                    <a:pt x="4379" y="1194369"/>
                  </a:lnTo>
                  <a:lnTo>
                    <a:pt x="1877" y="1153640"/>
                  </a:lnTo>
                  <a:lnTo>
                    <a:pt x="375" y="1112862"/>
                  </a:lnTo>
                  <a:lnTo>
                    <a:pt x="0" y="1092464"/>
                  </a:lnTo>
                  <a:lnTo>
                    <a:pt x="0" y="1051655"/>
                  </a:lnTo>
                  <a:lnTo>
                    <a:pt x="1001" y="1010865"/>
                  </a:lnTo>
                  <a:lnTo>
                    <a:pt x="3003" y="970106"/>
                  </a:lnTo>
                  <a:lnTo>
                    <a:pt x="6005" y="929414"/>
                  </a:lnTo>
                  <a:lnTo>
                    <a:pt x="10005" y="888801"/>
                  </a:lnTo>
                  <a:lnTo>
                    <a:pt x="14999" y="848306"/>
                  </a:lnTo>
                  <a:lnTo>
                    <a:pt x="20987" y="807939"/>
                  </a:lnTo>
                  <a:lnTo>
                    <a:pt x="27963" y="767737"/>
                  </a:lnTo>
                  <a:lnTo>
                    <a:pt x="35924" y="727712"/>
                  </a:lnTo>
                  <a:lnTo>
                    <a:pt x="44864" y="687901"/>
                  </a:lnTo>
                  <a:lnTo>
                    <a:pt x="54780" y="648316"/>
                  </a:lnTo>
                  <a:lnTo>
                    <a:pt x="65662" y="608991"/>
                  </a:lnTo>
                  <a:lnTo>
                    <a:pt x="77509" y="569940"/>
                  </a:lnTo>
                  <a:lnTo>
                    <a:pt x="90308" y="531197"/>
                  </a:lnTo>
                  <a:lnTo>
                    <a:pt x="104056" y="492774"/>
                  </a:lnTo>
                  <a:lnTo>
                    <a:pt x="118740" y="454705"/>
                  </a:lnTo>
                  <a:lnTo>
                    <a:pt x="134357" y="417003"/>
                  </a:lnTo>
                  <a:lnTo>
                    <a:pt x="150892" y="379701"/>
                  </a:lnTo>
                  <a:lnTo>
                    <a:pt x="168340" y="342810"/>
                  </a:lnTo>
                  <a:lnTo>
                    <a:pt x="186685" y="306365"/>
                  </a:lnTo>
                  <a:lnTo>
                    <a:pt x="205922" y="270375"/>
                  </a:lnTo>
                  <a:lnTo>
                    <a:pt x="226034" y="234873"/>
                  </a:lnTo>
                  <a:lnTo>
                    <a:pt x="247013" y="199870"/>
                  </a:lnTo>
                  <a:lnTo>
                    <a:pt x="268843" y="165398"/>
                  </a:lnTo>
                  <a:lnTo>
                    <a:pt x="291515" y="131467"/>
                  </a:lnTo>
                  <a:lnTo>
                    <a:pt x="315009" y="98107"/>
                  </a:lnTo>
                  <a:lnTo>
                    <a:pt x="339319" y="65330"/>
                  </a:lnTo>
                  <a:lnTo>
                    <a:pt x="364422" y="33163"/>
                  </a:lnTo>
                  <a:lnTo>
                    <a:pt x="390310" y="1618"/>
                  </a:lnTo>
                  <a:lnTo>
                    <a:pt x="391689" y="0"/>
                  </a:lnTo>
                  <a:lnTo>
                    <a:pt x="1809625" y="0"/>
                  </a:lnTo>
                  <a:lnTo>
                    <a:pt x="1809625" y="2728124"/>
                  </a:lnTo>
                  <a:lnTo>
                    <a:pt x="1805130" y="2728539"/>
                  </a:lnTo>
                  <a:lnTo>
                    <a:pt x="1764437" y="2731540"/>
                  </a:lnTo>
                  <a:lnTo>
                    <a:pt x="1723676" y="2733543"/>
                  </a:lnTo>
                  <a:lnTo>
                    <a:pt x="1682888" y="2734544"/>
                  </a:lnTo>
                  <a:lnTo>
                    <a:pt x="1662484" y="2734669"/>
                  </a:lnTo>
                  <a:close/>
                </a:path>
              </a:pathLst>
            </a:custGeom>
            <a:solidFill>
              <a:srgbClr val="F69929"/>
            </a:solidFill>
          </p:spPr>
          <p:txBody>
            <a:bodyPr wrap="square" lIns="0" tIns="0" rIns="0" bIns="0" rtlCol="0"/>
            <a:lstStyle/>
            <a:p>
              <a:endParaRPr/>
            </a:p>
          </p:txBody>
        </p:sp>
        <p:pic>
          <p:nvPicPr>
            <p:cNvPr id="6" name="object 6"/>
            <p:cNvPicPr/>
            <p:nvPr/>
          </p:nvPicPr>
          <p:blipFill>
            <a:blip r:embed="rId3" cstate="print"/>
            <a:stretch>
              <a:fillRect/>
            </a:stretch>
          </p:blipFill>
          <p:spPr>
            <a:xfrm>
              <a:off x="5177723" y="196229"/>
              <a:ext cx="1305470" cy="2917040"/>
            </a:xfrm>
            <a:prstGeom prst="rect">
              <a:avLst/>
            </a:prstGeom>
          </p:spPr>
        </p:pic>
      </p:grpSp>
      <p:sp>
        <p:nvSpPr>
          <p:cNvPr id="7" name="object 7"/>
          <p:cNvSpPr txBox="1">
            <a:spLocks noGrp="1"/>
          </p:cNvSpPr>
          <p:nvPr>
            <p:ph type="title"/>
          </p:nvPr>
        </p:nvSpPr>
        <p:spPr>
          <a:xfrm>
            <a:off x="673099" y="706245"/>
            <a:ext cx="3599179" cy="762000"/>
          </a:xfrm>
          <a:prstGeom prst="rect">
            <a:avLst/>
          </a:prstGeom>
        </p:spPr>
        <p:txBody>
          <a:bodyPr vert="horz" wrap="square" lIns="0" tIns="16510" rIns="0" bIns="0" rtlCol="0">
            <a:spAutoFit/>
          </a:bodyPr>
          <a:lstStyle/>
          <a:p>
            <a:pPr marL="12700">
              <a:lnSpc>
                <a:spcPct val="100000"/>
              </a:lnSpc>
              <a:spcBef>
                <a:spcPts val="130"/>
              </a:spcBef>
            </a:pPr>
            <a:r>
              <a:rPr spc="-315" dirty="0">
                <a:solidFill>
                  <a:srgbClr val="F69929"/>
                </a:solidFill>
              </a:rPr>
              <a:t>Introduction</a:t>
            </a:r>
          </a:p>
        </p:txBody>
      </p:sp>
      <p:sp>
        <p:nvSpPr>
          <p:cNvPr id="8" name="object 8"/>
          <p:cNvSpPr txBox="1"/>
          <p:nvPr/>
        </p:nvSpPr>
        <p:spPr>
          <a:xfrm>
            <a:off x="673099" y="1812613"/>
            <a:ext cx="4364990" cy="4483100"/>
          </a:xfrm>
          <a:prstGeom prst="rect">
            <a:avLst/>
          </a:prstGeom>
        </p:spPr>
        <p:txBody>
          <a:bodyPr vert="horz" wrap="square" lIns="0" tIns="12065" rIns="0" bIns="0" rtlCol="0">
            <a:spAutoFit/>
          </a:bodyPr>
          <a:lstStyle/>
          <a:p>
            <a:pPr marL="12700" marR="5080">
              <a:lnSpc>
                <a:spcPct val="116100"/>
              </a:lnSpc>
              <a:spcBef>
                <a:spcPts val="95"/>
              </a:spcBef>
            </a:pPr>
            <a:r>
              <a:rPr sz="2100" spc="100" dirty="0">
                <a:solidFill>
                  <a:srgbClr val="FFFFFF"/>
                </a:solidFill>
                <a:latin typeface="Calibri"/>
                <a:cs typeface="Calibri"/>
              </a:rPr>
              <a:t>Artificial</a:t>
            </a:r>
            <a:r>
              <a:rPr sz="2100" spc="204" dirty="0">
                <a:solidFill>
                  <a:srgbClr val="FFFFFF"/>
                </a:solidFill>
                <a:latin typeface="Calibri"/>
                <a:cs typeface="Calibri"/>
              </a:rPr>
              <a:t> </a:t>
            </a:r>
            <a:r>
              <a:rPr sz="2100" spc="110" dirty="0">
                <a:solidFill>
                  <a:srgbClr val="FFFFFF"/>
                </a:solidFill>
                <a:latin typeface="Calibri"/>
                <a:cs typeface="Calibri"/>
              </a:rPr>
              <a:t>intelligence</a:t>
            </a:r>
            <a:r>
              <a:rPr sz="2100" spc="210" dirty="0">
                <a:solidFill>
                  <a:srgbClr val="FFFFFF"/>
                </a:solidFill>
                <a:latin typeface="Calibri"/>
                <a:cs typeface="Calibri"/>
              </a:rPr>
              <a:t> </a:t>
            </a:r>
            <a:r>
              <a:rPr sz="2100" spc="105" dirty="0">
                <a:solidFill>
                  <a:srgbClr val="FFFFFF"/>
                </a:solidFill>
                <a:latin typeface="Calibri"/>
                <a:cs typeface="Calibri"/>
              </a:rPr>
              <a:t>has</a:t>
            </a:r>
            <a:r>
              <a:rPr sz="2100" spc="210" dirty="0">
                <a:solidFill>
                  <a:srgbClr val="FFFFFF"/>
                </a:solidFill>
                <a:latin typeface="Calibri"/>
                <a:cs typeface="Calibri"/>
              </a:rPr>
              <a:t> </a:t>
            </a:r>
            <a:r>
              <a:rPr sz="2100" spc="95" dirty="0">
                <a:solidFill>
                  <a:srgbClr val="FFFFFF"/>
                </a:solidFill>
                <a:latin typeface="Calibri"/>
                <a:cs typeface="Calibri"/>
              </a:rPr>
              <a:t>entered </a:t>
            </a:r>
            <a:r>
              <a:rPr sz="2100" spc="100" dirty="0">
                <a:solidFill>
                  <a:srgbClr val="FFFFFF"/>
                </a:solidFill>
                <a:latin typeface="Calibri"/>
                <a:cs typeface="Calibri"/>
              </a:rPr>
              <a:t> </a:t>
            </a:r>
            <a:r>
              <a:rPr sz="2100" spc="50" dirty="0">
                <a:solidFill>
                  <a:srgbClr val="FFFFFF"/>
                </a:solidFill>
                <a:latin typeface="Calibri"/>
                <a:cs typeface="Calibri"/>
              </a:rPr>
              <a:t>into</a:t>
            </a:r>
            <a:r>
              <a:rPr sz="2100" spc="204" dirty="0">
                <a:solidFill>
                  <a:srgbClr val="FFFFFF"/>
                </a:solidFill>
                <a:latin typeface="Calibri"/>
                <a:cs typeface="Calibri"/>
              </a:rPr>
              <a:t> </a:t>
            </a:r>
            <a:r>
              <a:rPr sz="2100" spc="120" dirty="0">
                <a:solidFill>
                  <a:srgbClr val="FFFFFF"/>
                </a:solidFill>
                <a:latin typeface="Calibri"/>
                <a:cs typeface="Calibri"/>
              </a:rPr>
              <a:t>healthcare</a:t>
            </a:r>
            <a:r>
              <a:rPr sz="2100" spc="204" dirty="0">
                <a:solidFill>
                  <a:srgbClr val="FFFFFF"/>
                </a:solidFill>
                <a:latin typeface="Calibri"/>
                <a:cs typeface="Calibri"/>
              </a:rPr>
              <a:t> </a:t>
            </a:r>
            <a:r>
              <a:rPr sz="2100" spc="130" dirty="0">
                <a:solidFill>
                  <a:srgbClr val="FFFFFF"/>
                </a:solidFill>
                <a:latin typeface="Calibri"/>
                <a:cs typeface="Calibri"/>
              </a:rPr>
              <a:t>and</a:t>
            </a:r>
            <a:r>
              <a:rPr sz="2100" spc="210" dirty="0">
                <a:solidFill>
                  <a:srgbClr val="FFFFFF"/>
                </a:solidFill>
                <a:latin typeface="Calibri"/>
                <a:cs typeface="Calibri"/>
              </a:rPr>
              <a:t> </a:t>
            </a:r>
            <a:r>
              <a:rPr sz="2100" spc="40" dirty="0">
                <a:solidFill>
                  <a:srgbClr val="FFFFFF"/>
                </a:solidFill>
                <a:latin typeface="Calibri"/>
                <a:cs typeface="Calibri"/>
              </a:rPr>
              <a:t>is</a:t>
            </a:r>
            <a:r>
              <a:rPr sz="2100" spc="204" dirty="0">
                <a:solidFill>
                  <a:srgbClr val="FFFFFF"/>
                </a:solidFill>
                <a:latin typeface="Calibri"/>
                <a:cs typeface="Calibri"/>
              </a:rPr>
              <a:t> </a:t>
            </a:r>
            <a:r>
              <a:rPr sz="2100" spc="95" dirty="0">
                <a:solidFill>
                  <a:srgbClr val="FFFFFF"/>
                </a:solidFill>
                <a:latin typeface="Calibri"/>
                <a:cs typeface="Calibri"/>
              </a:rPr>
              <a:t>making</a:t>
            </a:r>
            <a:r>
              <a:rPr sz="2100" spc="210" dirty="0">
                <a:solidFill>
                  <a:srgbClr val="FFFFFF"/>
                </a:solidFill>
                <a:latin typeface="Calibri"/>
                <a:cs typeface="Calibri"/>
              </a:rPr>
              <a:t> </a:t>
            </a:r>
            <a:r>
              <a:rPr sz="2100" spc="195" dirty="0">
                <a:solidFill>
                  <a:srgbClr val="FFFFFF"/>
                </a:solidFill>
                <a:latin typeface="Calibri"/>
                <a:cs typeface="Calibri"/>
              </a:rPr>
              <a:t>a</a:t>
            </a:r>
            <a:r>
              <a:rPr sz="2100" spc="204" dirty="0">
                <a:solidFill>
                  <a:srgbClr val="FFFFFF"/>
                </a:solidFill>
                <a:latin typeface="Calibri"/>
                <a:cs typeface="Calibri"/>
              </a:rPr>
              <a:t> </a:t>
            </a:r>
            <a:r>
              <a:rPr sz="2100" spc="150" dirty="0">
                <a:solidFill>
                  <a:srgbClr val="FFFFFF"/>
                </a:solidFill>
                <a:latin typeface="Calibri"/>
                <a:cs typeface="Calibri"/>
              </a:rPr>
              <a:t>big </a:t>
            </a:r>
            <a:r>
              <a:rPr sz="2100" spc="-459" dirty="0">
                <a:solidFill>
                  <a:srgbClr val="FFFFFF"/>
                </a:solidFill>
                <a:latin typeface="Calibri"/>
                <a:cs typeface="Calibri"/>
              </a:rPr>
              <a:t> </a:t>
            </a:r>
            <a:r>
              <a:rPr sz="2100" spc="120" dirty="0">
                <a:solidFill>
                  <a:srgbClr val="FFFFFF"/>
                </a:solidFill>
                <a:latin typeface="Calibri"/>
                <a:cs typeface="Calibri"/>
              </a:rPr>
              <a:t>difference. </a:t>
            </a:r>
            <a:r>
              <a:rPr sz="2100" spc="35" dirty="0">
                <a:solidFill>
                  <a:srgbClr val="FFFFFF"/>
                </a:solidFill>
                <a:latin typeface="Calibri"/>
                <a:cs typeface="Calibri"/>
              </a:rPr>
              <a:t>The</a:t>
            </a:r>
            <a:r>
              <a:rPr sz="2100" spc="40" dirty="0">
                <a:solidFill>
                  <a:srgbClr val="FFFFFF"/>
                </a:solidFill>
                <a:latin typeface="Calibri"/>
                <a:cs typeface="Calibri"/>
              </a:rPr>
              <a:t> </a:t>
            </a:r>
            <a:r>
              <a:rPr sz="2100" spc="75" dirty="0">
                <a:solidFill>
                  <a:srgbClr val="FFFFFF"/>
                </a:solidFill>
                <a:latin typeface="Calibri"/>
                <a:cs typeface="Calibri"/>
              </a:rPr>
              <a:t>introduction </a:t>
            </a:r>
            <a:r>
              <a:rPr sz="2100" spc="95" dirty="0">
                <a:solidFill>
                  <a:srgbClr val="FFFFFF"/>
                </a:solidFill>
                <a:latin typeface="Calibri"/>
                <a:cs typeface="Calibri"/>
              </a:rPr>
              <a:t>of </a:t>
            </a:r>
            <a:r>
              <a:rPr sz="2100" spc="100" dirty="0">
                <a:solidFill>
                  <a:srgbClr val="FFFFFF"/>
                </a:solidFill>
                <a:latin typeface="Calibri"/>
                <a:cs typeface="Calibri"/>
              </a:rPr>
              <a:t> </a:t>
            </a:r>
            <a:r>
              <a:rPr sz="2100" spc="120" dirty="0">
                <a:solidFill>
                  <a:srgbClr val="FFFFFF"/>
                </a:solidFill>
                <a:latin typeface="Calibri"/>
                <a:cs typeface="Calibri"/>
              </a:rPr>
              <a:t>chatbots</a:t>
            </a:r>
            <a:r>
              <a:rPr sz="2100" spc="210" dirty="0">
                <a:solidFill>
                  <a:srgbClr val="FFFFFF"/>
                </a:solidFill>
                <a:latin typeface="Calibri"/>
                <a:cs typeface="Calibri"/>
              </a:rPr>
              <a:t> </a:t>
            </a:r>
            <a:r>
              <a:rPr sz="2100" spc="15" dirty="0">
                <a:solidFill>
                  <a:srgbClr val="FFFFFF"/>
                </a:solidFill>
                <a:latin typeface="Calibri"/>
                <a:cs typeface="Calibri"/>
              </a:rPr>
              <a:t>in</a:t>
            </a:r>
            <a:r>
              <a:rPr sz="2100" spc="215" dirty="0">
                <a:solidFill>
                  <a:srgbClr val="FFFFFF"/>
                </a:solidFill>
                <a:latin typeface="Calibri"/>
                <a:cs typeface="Calibri"/>
              </a:rPr>
              <a:t> </a:t>
            </a:r>
            <a:r>
              <a:rPr sz="2100" spc="60" dirty="0">
                <a:solidFill>
                  <a:srgbClr val="FFFFFF"/>
                </a:solidFill>
                <a:latin typeface="Calibri"/>
                <a:cs typeface="Calibri"/>
              </a:rPr>
              <a:t>the</a:t>
            </a:r>
            <a:r>
              <a:rPr sz="2100" spc="210" dirty="0">
                <a:solidFill>
                  <a:srgbClr val="FFFFFF"/>
                </a:solidFill>
                <a:latin typeface="Calibri"/>
                <a:cs typeface="Calibri"/>
              </a:rPr>
              <a:t> </a:t>
            </a:r>
            <a:r>
              <a:rPr sz="2100" spc="120" dirty="0">
                <a:solidFill>
                  <a:srgbClr val="FFFFFF"/>
                </a:solidFill>
                <a:latin typeface="Calibri"/>
                <a:cs typeface="Calibri"/>
              </a:rPr>
              <a:t>healthcare</a:t>
            </a:r>
            <a:r>
              <a:rPr sz="2100" spc="215" dirty="0">
                <a:solidFill>
                  <a:srgbClr val="FFFFFF"/>
                </a:solidFill>
                <a:latin typeface="Calibri"/>
                <a:cs typeface="Calibri"/>
              </a:rPr>
              <a:t> </a:t>
            </a:r>
            <a:r>
              <a:rPr sz="2100" spc="100" dirty="0">
                <a:solidFill>
                  <a:srgbClr val="FFFFFF"/>
                </a:solidFill>
                <a:latin typeface="Calibri"/>
                <a:cs typeface="Calibri"/>
              </a:rPr>
              <a:t>sector </a:t>
            </a:r>
            <a:r>
              <a:rPr sz="2100" spc="105" dirty="0">
                <a:solidFill>
                  <a:srgbClr val="FFFFFF"/>
                </a:solidFill>
                <a:latin typeface="Calibri"/>
                <a:cs typeface="Calibri"/>
              </a:rPr>
              <a:t> </a:t>
            </a:r>
            <a:r>
              <a:rPr sz="2100" spc="120" dirty="0">
                <a:solidFill>
                  <a:srgbClr val="FFFFFF"/>
                </a:solidFill>
                <a:latin typeface="Calibri"/>
                <a:cs typeface="Calibri"/>
              </a:rPr>
              <a:t>enables</a:t>
            </a:r>
            <a:r>
              <a:rPr sz="2100" spc="215" dirty="0">
                <a:solidFill>
                  <a:srgbClr val="FFFFFF"/>
                </a:solidFill>
                <a:latin typeface="Calibri"/>
                <a:cs typeface="Calibri"/>
              </a:rPr>
              <a:t> </a:t>
            </a:r>
            <a:r>
              <a:rPr sz="2100" spc="125" dirty="0">
                <a:solidFill>
                  <a:srgbClr val="FFFFFF"/>
                </a:solidFill>
                <a:latin typeface="Calibri"/>
                <a:cs typeface="Calibri"/>
              </a:rPr>
              <a:t>medical</a:t>
            </a:r>
            <a:r>
              <a:rPr sz="2100" spc="220" dirty="0">
                <a:solidFill>
                  <a:srgbClr val="FFFFFF"/>
                </a:solidFill>
                <a:latin typeface="Calibri"/>
                <a:cs typeface="Calibri"/>
              </a:rPr>
              <a:t> </a:t>
            </a:r>
            <a:r>
              <a:rPr sz="2100" spc="95" dirty="0">
                <a:solidFill>
                  <a:srgbClr val="FFFFFF"/>
                </a:solidFill>
                <a:latin typeface="Calibri"/>
                <a:cs typeface="Calibri"/>
              </a:rPr>
              <a:t>professionals</a:t>
            </a:r>
            <a:r>
              <a:rPr sz="2100" spc="220" dirty="0">
                <a:solidFill>
                  <a:srgbClr val="FFFFFF"/>
                </a:solidFill>
                <a:latin typeface="Calibri"/>
                <a:cs typeface="Calibri"/>
              </a:rPr>
              <a:t> </a:t>
            </a:r>
            <a:r>
              <a:rPr sz="2100" spc="50" dirty="0">
                <a:solidFill>
                  <a:srgbClr val="FFFFFF"/>
                </a:solidFill>
                <a:latin typeface="Calibri"/>
                <a:cs typeface="Calibri"/>
              </a:rPr>
              <a:t>to </a:t>
            </a:r>
            <a:r>
              <a:rPr sz="2100" spc="55" dirty="0">
                <a:solidFill>
                  <a:srgbClr val="FFFFFF"/>
                </a:solidFill>
                <a:latin typeface="Calibri"/>
                <a:cs typeface="Calibri"/>
              </a:rPr>
              <a:t> </a:t>
            </a:r>
            <a:r>
              <a:rPr sz="2100" spc="95" dirty="0">
                <a:solidFill>
                  <a:srgbClr val="FFFFFF"/>
                </a:solidFill>
                <a:latin typeface="Calibri"/>
                <a:cs typeface="Calibri"/>
              </a:rPr>
              <a:t>sail </a:t>
            </a:r>
            <a:r>
              <a:rPr sz="2100" spc="15" dirty="0">
                <a:solidFill>
                  <a:srgbClr val="FFFFFF"/>
                </a:solidFill>
                <a:latin typeface="Calibri"/>
                <a:cs typeface="Calibri"/>
              </a:rPr>
              <a:t>in</a:t>
            </a:r>
            <a:r>
              <a:rPr sz="2100" spc="20" dirty="0">
                <a:solidFill>
                  <a:srgbClr val="FFFFFF"/>
                </a:solidFill>
                <a:latin typeface="Calibri"/>
                <a:cs typeface="Calibri"/>
              </a:rPr>
              <a:t> </a:t>
            </a:r>
            <a:r>
              <a:rPr sz="2100" spc="60" dirty="0">
                <a:solidFill>
                  <a:srgbClr val="FFFFFF"/>
                </a:solidFill>
                <a:latin typeface="Calibri"/>
                <a:cs typeface="Calibri"/>
              </a:rPr>
              <a:t>the </a:t>
            </a:r>
            <a:r>
              <a:rPr sz="2100" spc="45" dirty="0">
                <a:solidFill>
                  <a:srgbClr val="FFFFFF"/>
                </a:solidFill>
                <a:latin typeface="Calibri"/>
                <a:cs typeface="Calibri"/>
              </a:rPr>
              <a:t>most</a:t>
            </a:r>
            <a:r>
              <a:rPr sz="2100" spc="50" dirty="0">
                <a:solidFill>
                  <a:srgbClr val="FFFFFF"/>
                </a:solidFill>
                <a:latin typeface="Calibri"/>
                <a:cs typeface="Calibri"/>
              </a:rPr>
              <a:t> </a:t>
            </a:r>
            <a:r>
              <a:rPr sz="2100" spc="120" dirty="0">
                <a:solidFill>
                  <a:srgbClr val="FFFFFF"/>
                </a:solidFill>
                <a:latin typeface="Calibri"/>
                <a:cs typeface="Calibri"/>
              </a:rPr>
              <a:t>demanding </a:t>
            </a:r>
            <a:r>
              <a:rPr sz="2100" spc="125" dirty="0">
                <a:solidFill>
                  <a:srgbClr val="FFFFFF"/>
                </a:solidFill>
                <a:latin typeface="Calibri"/>
                <a:cs typeface="Calibri"/>
              </a:rPr>
              <a:t> </a:t>
            </a:r>
            <a:r>
              <a:rPr sz="2100" spc="95" dirty="0">
                <a:solidFill>
                  <a:srgbClr val="FFFFFF"/>
                </a:solidFill>
                <a:latin typeface="Calibri"/>
                <a:cs typeface="Calibri"/>
              </a:rPr>
              <a:t>professionals.</a:t>
            </a:r>
            <a:r>
              <a:rPr sz="2100" spc="215" dirty="0">
                <a:solidFill>
                  <a:srgbClr val="FFFFFF"/>
                </a:solidFill>
                <a:latin typeface="Calibri"/>
                <a:cs typeface="Calibri"/>
              </a:rPr>
              <a:t> </a:t>
            </a:r>
            <a:r>
              <a:rPr lang="en-IN" sz="2100" spc="215" dirty="0">
                <a:solidFill>
                  <a:srgbClr val="FFFFFF"/>
                </a:solidFill>
                <a:latin typeface="Calibri"/>
                <a:cs typeface="Calibri"/>
              </a:rPr>
              <a:t>Chatbots </a:t>
            </a:r>
            <a:r>
              <a:rPr sz="2100" spc="114" dirty="0">
                <a:solidFill>
                  <a:srgbClr val="FFFFFF"/>
                </a:solidFill>
                <a:latin typeface="Calibri"/>
                <a:cs typeface="Calibri"/>
              </a:rPr>
              <a:t>are</a:t>
            </a:r>
            <a:r>
              <a:rPr sz="2100" spc="215" dirty="0">
                <a:solidFill>
                  <a:srgbClr val="FFFFFF"/>
                </a:solidFill>
                <a:latin typeface="Calibri"/>
                <a:cs typeface="Calibri"/>
              </a:rPr>
              <a:t> </a:t>
            </a:r>
            <a:r>
              <a:rPr sz="2100" spc="114" dirty="0">
                <a:solidFill>
                  <a:srgbClr val="FFFFFF"/>
                </a:solidFill>
                <a:latin typeface="Calibri"/>
                <a:cs typeface="Calibri"/>
              </a:rPr>
              <a:t>an </a:t>
            </a:r>
            <a:r>
              <a:rPr sz="2100" spc="120" dirty="0">
                <a:solidFill>
                  <a:srgbClr val="FFFFFF"/>
                </a:solidFill>
                <a:latin typeface="Calibri"/>
                <a:cs typeface="Calibri"/>
              </a:rPr>
              <a:t> </a:t>
            </a:r>
            <a:r>
              <a:rPr sz="2100" spc="105" dirty="0">
                <a:solidFill>
                  <a:srgbClr val="FFFFFF"/>
                </a:solidFill>
                <a:latin typeface="Calibri"/>
                <a:cs typeface="Calibri"/>
              </a:rPr>
              <a:t>excellent</a:t>
            </a:r>
            <a:r>
              <a:rPr sz="2100" spc="210" dirty="0">
                <a:solidFill>
                  <a:srgbClr val="FFFFFF"/>
                </a:solidFill>
                <a:latin typeface="Calibri"/>
                <a:cs typeface="Calibri"/>
              </a:rPr>
              <a:t> </a:t>
            </a:r>
            <a:r>
              <a:rPr sz="2100" spc="65" dirty="0">
                <a:solidFill>
                  <a:srgbClr val="FFFFFF"/>
                </a:solidFill>
                <a:latin typeface="Calibri"/>
                <a:cs typeface="Calibri"/>
              </a:rPr>
              <a:t>tool</a:t>
            </a:r>
            <a:r>
              <a:rPr sz="2100" spc="215" dirty="0">
                <a:solidFill>
                  <a:srgbClr val="FFFFFF"/>
                </a:solidFill>
                <a:latin typeface="Calibri"/>
                <a:cs typeface="Calibri"/>
              </a:rPr>
              <a:t> </a:t>
            </a:r>
            <a:r>
              <a:rPr sz="2100" spc="80" dirty="0">
                <a:solidFill>
                  <a:srgbClr val="FFFFFF"/>
                </a:solidFill>
                <a:latin typeface="Calibri"/>
                <a:cs typeface="Calibri"/>
              </a:rPr>
              <a:t>that</a:t>
            </a:r>
            <a:r>
              <a:rPr sz="2100" spc="215" dirty="0">
                <a:solidFill>
                  <a:srgbClr val="FFFFFF"/>
                </a:solidFill>
                <a:latin typeface="Calibri"/>
                <a:cs typeface="Calibri"/>
              </a:rPr>
              <a:t> </a:t>
            </a:r>
            <a:r>
              <a:rPr sz="2100" spc="95" dirty="0">
                <a:solidFill>
                  <a:srgbClr val="FFFFFF"/>
                </a:solidFill>
                <a:latin typeface="Calibri"/>
                <a:cs typeface="Calibri"/>
              </a:rPr>
              <a:t>offers</a:t>
            </a:r>
            <a:r>
              <a:rPr sz="2100" spc="215" dirty="0">
                <a:solidFill>
                  <a:srgbClr val="FFFFFF"/>
                </a:solidFill>
                <a:latin typeface="Calibri"/>
                <a:cs typeface="Calibri"/>
              </a:rPr>
              <a:t> </a:t>
            </a:r>
            <a:r>
              <a:rPr sz="2100" spc="195" dirty="0">
                <a:solidFill>
                  <a:srgbClr val="FFFFFF"/>
                </a:solidFill>
                <a:latin typeface="Calibri"/>
                <a:cs typeface="Calibri"/>
              </a:rPr>
              <a:t>a</a:t>
            </a:r>
            <a:r>
              <a:rPr sz="2100" spc="215" dirty="0">
                <a:solidFill>
                  <a:srgbClr val="FFFFFF"/>
                </a:solidFill>
                <a:latin typeface="Calibri"/>
                <a:cs typeface="Calibri"/>
              </a:rPr>
              <a:t> </a:t>
            </a:r>
            <a:r>
              <a:rPr sz="2100" spc="85" dirty="0">
                <a:solidFill>
                  <a:srgbClr val="FFFFFF"/>
                </a:solidFill>
                <a:latin typeface="Calibri"/>
                <a:cs typeface="Calibri"/>
              </a:rPr>
              <a:t>massive </a:t>
            </a:r>
            <a:r>
              <a:rPr sz="2100" spc="-459" dirty="0">
                <a:solidFill>
                  <a:srgbClr val="FFFFFF"/>
                </a:solidFill>
                <a:latin typeface="Calibri"/>
                <a:cs typeface="Calibri"/>
              </a:rPr>
              <a:t> </a:t>
            </a:r>
            <a:r>
              <a:rPr sz="2100" spc="90" dirty="0">
                <a:solidFill>
                  <a:srgbClr val="FFFFFF"/>
                </a:solidFill>
                <a:latin typeface="Calibri"/>
                <a:cs typeface="Calibri"/>
              </a:rPr>
              <a:t>boost</a:t>
            </a:r>
            <a:r>
              <a:rPr sz="2100" spc="215" dirty="0">
                <a:solidFill>
                  <a:srgbClr val="FFFFFF"/>
                </a:solidFill>
                <a:latin typeface="Calibri"/>
                <a:cs typeface="Calibri"/>
              </a:rPr>
              <a:t> </a:t>
            </a:r>
            <a:r>
              <a:rPr sz="2100" spc="15" dirty="0">
                <a:solidFill>
                  <a:srgbClr val="FFFFFF"/>
                </a:solidFill>
                <a:latin typeface="Calibri"/>
                <a:cs typeface="Calibri"/>
              </a:rPr>
              <a:t>in</a:t>
            </a:r>
            <a:r>
              <a:rPr sz="2100" spc="220" dirty="0">
                <a:solidFill>
                  <a:srgbClr val="FFFFFF"/>
                </a:solidFill>
                <a:latin typeface="Calibri"/>
                <a:cs typeface="Calibri"/>
              </a:rPr>
              <a:t> </a:t>
            </a:r>
            <a:r>
              <a:rPr sz="2100" spc="60" dirty="0">
                <a:solidFill>
                  <a:srgbClr val="FFFFFF"/>
                </a:solidFill>
                <a:latin typeface="Calibri"/>
                <a:cs typeface="Calibri"/>
              </a:rPr>
              <a:t>multiple</a:t>
            </a:r>
            <a:r>
              <a:rPr sz="2100" spc="220" dirty="0">
                <a:solidFill>
                  <a:srgbClr val="FFFFFF"/>
                </a:solidFill>
                <a:latin typeface="Calibri"/>
                <a:cs typeface="Calibri"/>
              </a:rPr>
              <a:t> </a:t>
            </a:r>
            <a:r>
              <a:rPr sz="2100" spc="65" dirty="0">
                <a:solidFill>
                  <a:srgbClr val="FFFFFF"/>
                </a:solidFill>
                <a:latin typeface="Calibri"/>
                <a:cs typeface="Calibri"/>
              </a:rPr>
              <a:t>industries.</a:t>
            </a:r>
            <a:endParaRPr sz="2100" dirty="0">
              <a:latin typeface="Calibri"/>
              <a:cs typeface="Calibri"/>
            </a:endParaRPr>
          </a:p>
          <a:p>
            <a:pPr marL="12700" marR="438150" algn="just">
              <a:lnSpc>
                <a:spcPct val="116100"/>
              </a:lnSpc>
            </a:pPr>
            <a:r>
              <a:rPr sz="2100" spc="70" dirty="0">
                <a:solidFill>
                  <a:srgbClr val="FFFFFF"/>
                </a:solidFill>
                <a:latin typeface="Calibri"/>
                <a:cs typeface="Calibri"/>
              </a:rPr>
              <a:t>Similarly, </a:t>
            </a:r>
            <a:r>
              <a:rPr sz="2100" spc="45" dirty="0">
                <a:solidFill>
                  <a:srgbClr val="FFFFFF"/>
                </a:solidFill>
                <a:latin typeface="Calibri"/>
                <a:cs typeface="Calibri"/>
              </a:rPr>
              <a:t>they </a:t>
            </a:r>
            <a:r>
              <a:rPr sz="2100" spc="114" dirty="0">
                <a:solidFill>
                  <a:srgbClr val="FFFFFF"/>
                </a:solidFill>
                <a:latin typeface="Calibri"/>
                <a:cs typeface="Calibri"/>
              </a:rPr>
              <a:t>are </a:t>
            </a:r>
            <a:r>
              <a:rPr sz="2100" spc="55" dirty="0">
                <a:solidFill>
                  <a:srgbClr val="FFFFFF"/>
                </a:solidFill>
                <a:latin typeface="Calibri"/>
                <a:cs typeface="Calibri"/>
              </a:rPr>
              <a:t>now </a:t>
            </a:r>
            <a:r>
              <a:rPr sz="2100" spc="90" dirty="0">
                <a:solidFill>
                  <a:srgbClr val="FFFFFF"/>
                </a:solidFill>
                <a:latin typeface="Calibri"/>
                <a:cs typeface="Calibri"/>
              </a:rPr>
              <a:t>showing </a:t>
            </a:r>
            <a:r>
              <a:rPr sz="2100" spc="95" dirty="0">
                <a:solidFill>
                  <a:srgbClr val="FFFFFF"/>
                </a:solidFill>
                <a:latin typeface="Calibri"/>
                <a:cs typeface="Calibri"/>
              </a:rPr>
              <a:t> </a:t>
            </a:r>
            <a:r>
              <a:rPr sz="2100" spc="45" dirty="0">
                <a:solidFill>
                  <a:srgbClr val="FFFFFF"/>
                </a:solidFill>
                <a:latin typeface="Calibri"/>
                <a:cs typeface="Calibri"/>
              </a:rPr>
              <a:t>their </a:t>
            </a:r>
            <a:r>
              <a:rPr sz="2100" spc="95" dirty="0">
                <a:solidFill>
                  <a:srgbClr val="FFFFFF"/>
                </a:solidFill>
                <a:latin typeface="Calibri"/>
                <a:cs typeface="Calibri"/>
              </a:rPr>
              <a:t>potential </a:t>
            </a:r>
            <a:r>
              <a:rPr sz="2100" spc="15" dirty="0">
                <a:solidFill>
                  <a:srgbClr val="FFFFFF"/>
                </a:solidFill>
                <a:latin typeface="Calibri"/>
                <a:cs typeface="Calibri"/>
              </a:rPr>
              <a:t>in </a:t>
            </a:r>
            <a:r>
              <a:rPr sz="2100" spc="60" dirty="0">
                <a:solidFill>
                  <a:srgbClr val="FFFFFF"/>
                </a:solidFill>
                <a:latin typeface="Calibri"/>
                <a:cs typeface="Calibri"/>
              </a:rPr>
              <a:t>the </a:t>
            </a:r>
            <a:r>
              <a:rPr sz="2100" spc="120" dirty="0">
                <a:solidFill>
                  <a:srgbClr val="FFFFFF"/>
                </a:solidFill>
                <a:latin typeface="Calibri"/>
                <a:cs typeface="Calibri"/>
              </a:rPr>
              <a:t>healthcare </a:t>
            </a:r>
            <a:r>
              <a:rPr sz="2100" spc="125" dirty="0">
                <a:solidFill>
                  <a:srgbClr val="FFFFFF"/>
                </a:solidFill>
                <a:latin typeface="Calibri"/>
                <a:cs typeface="Calibri"/>
              </a:rPr>
              <a:t> </a:t>
            </a:r>
            <a:r>
              <a:rPr sz="2100" spc="100" dirty="0">
                <a:solidFill>
                  <a:srgbClr val="FFFFFF"/>
                </a:solidFill>
                <a:latin typeface="Calibri"/>
                <a:cs typeface="Calibri"/>
              </a:rPr>
              <a:t>sector.</a:t>
            </a:r>
            <a:endParaRPr sz="2100" dirty="0">
              <a:latin typeface="Calibri"/>
              <a:cs typeface="Calibri"/>
            </a:endParaRPr>
          </a:p>
        </p:txBody>
      </p:sp>
      <p:pic>
        <p:nvPicPr>
          <p:cNvPr id="9" name="Picture 8">
            <a:extLst>
              <a:ext uri="{FF2B5EF4-FFF2-40B4-BE49-F238E27FC236}">
                <a16:creationId xmlns:a16="http://schemas.microsoft.com/office/drawing/2014/main" id="{2FA83D1B-85D9-4229-8AF0-1895A951421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2634"/>
          <a:stretch/>
        </p:blipFill>
        <p:spPr>
          <a:xfrm>
            <a:off x="6248400" y="1981200"/>
            <a:ext cx="4364989" cy="47452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1500">
        <p:split orient="vert"/>
        <p:sndAc>
          <p:endSnd/>
        </p:sndAc>
      </p:transition>
    </mc:Choice>
    <mc:Fallback xmlns="">
      <p:transition spd="slow">
        <p:split orient="vert"/>
        <p:sndAc>
          <p:end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DF00-38D5-4C1C-B1E1-FC2AAE028FE8}"/>
              </a:ext>
            </a:extLst>
          </p:cNvPr>
          <p:cNvSpPr>
            <a:spLocks noGrp="1"/>
          </p:cNvSpPr>
          <p:nvPr>
            <p:ph type="title"/>
          </p:nvPr>
        </p:nvSpPr>
        <p:spPr>
          <a:xfrm>
            <a:off x="381000" y="228600"/>
            <a:ext cx="7083722" cy="1354217"/>
          </a:xfrm>
        </p:spPr>
        <p:txBody>
          <a:bodyPr/>
          <a:lstStyle/>
          <a:p>
            <a:r>
              <a:rPr lang="en-IN" sz="4400" dirty="0">
                <a:solidFill>
                  <a:schemeClr val="accent6">
                    <a:lumMod val="75000"/>
                  </a:schemeClr>
                </a:solidFill>
              </a:rPr>
              <a:t>Where Healthcare </a:t>
            </a:r>
            <a:br>
              <a:rPr lang="en-IN" sz="4400" dirty="0">
                <a:solidFill>
                  <a:schemeClr val="accent6">
                    <a:lumMod val="75000"/>
                  </a:schemeClr>
                </a:solidFill>
              </a:rPr>
            </a:br>
            <a:r>
              <a:rPr lang="en-IN" sz="4400" dirty="0">
                <a:solidFill>
                  <a:schemeClr val="accent6">
                    <a:lumMod val="75000"/>
                  </a:schemeClr>
                </a:solidFill>
              </a:rPr>
              <a:t>Chatbots Can Be Useful</a:t>
            </a:r>
          </a:p>
        </p:txBody>
      </p:sp>
      <p:sp>
        <p:nvSpPr>
          <p:cNvPr id="3" name="Text Placeholder 2">
            <a:extLst>
              <a:ext uri="{FF2B5EF4-FFF2-40B4-BE49-F238E27FC236}">
                <a16:creationId xmlns:a16="http://schemas.microsoft.com/office/drawing/2014/main" id="{E9A8B2DA-8D0F-4567-9B38-9772D6613511}"/>
              </a:ext>
            </a:extLst>
          </p:cNvPr>
          <p:cNvSpPr>
            <a:spLocks noGrp="1"/>
          </p:cNvSpPr>
          <p:nvPr>
            <p:ph type="body" idx="1"/>
          </p:nvPr>
        </p:nvSpPr>
        <p:spPr>
          <a:xfrm>
            <a:off x="184091" y="1828800"/>
            <a:ext cx="5530909" cy="5539978"/>
          </a:xfrm>
        </p:spPr>
        <p:txBody>
          <a:bodyPr/>
          <a:lstStyle/>
          <a:p>
            <a:pPr marL="742950" indent="-742950">
              <a:buAutoNum type="arabicPeriod"/>
            </a:pPr>
            <a:r>
              <a:rPr lang="en-IN" sz="3600" dirty="0"/>
              <a:t>Provide Medical Information </a:t>
            </a:r>
          </a:p>
          <a:p>
            <a:endParaRPr lang="en-IN" sz="3600" dirty="0"/>
          </a:p>
          <a:p>
            <a:r>
              <a:rPr lang="en-IN" sz="2800" b="0" i="0" dirty="0">
                <a:solidFill>
                  <a:schemeClr val="bg1"/>
                </a:solidFill>
                <a:effectLst/>
                <a:latin typeface="Georgia" panose="02040502050405020303" pitchFamily="18" charset="0"/>
              </a:rPr>
              <a:t>Chatbot algorithms are trained on massive healthcare data including disease symptoms, diagnostics, markers, and available treatments. Public datasets are used to continuously train chatbots, for new disease outbreaks such as</a:t>
            </a:r>
          </a:p>
          <a:p>
            <a:r>
              <a:rPr lang="en-IN" sz="2800" b="0" i="0" dirty="0">
                <a:solidFill>
                  <a:schemeClr val="bg1"/>
                </a:solidFill>
                <a:effectLst/>
                <a:latin typeface="Georgia" panose="02040502050405020303" pitchFamily="18" charset="0"/>
              </a:rPr>
              <a:t> COVID for COVID-19 diagnosis,</a:t>
            </a:r>
          </a:p>
          <a:p>
            <a:r>
              <a:rPr lang="en-IN" sz="2800" b="0" dirty="0">
                <a:solidFill>
                  <a:schemeClr val="bg1"/>
                </a:solidFill>
                <a:latin typeface="Georgia" panose="02040502050405020303" pitchFamily="18" charset="0"/>
              </a:rPr>
              <a:t>Etc.</a:t>
            </a:r>
            <a:r>
              <a:rPr lang="en-IN" sz="2800" b="0" i="0" dirty="0">
                <a:solidFill>
                  <a:schemeClr val="bg1"/>
                </a:solidFill>
                <a:effectLst/>
                <a:latin typeface="Georgia" panose="02040502050405020303" pitchFamily="18" charset="0"/>
              </a:rPr>
              <a:t> </a:t>
            </a:r>
            <a:endParaRPr lang="en-IN" sz="2800" dirty="0">
              <a:solidFill>
                <a:schemeClr val="bg1"/>
              </a:solidFill>
              <a:latin typeface="Georgia" panose="02040502050405020303" pitchFamily="18" charset="0"/>
            </a:endParaRPr>
          </a:p>
        </p:txBody>
      </p:sp>
      <p:sp>
        <p:nvSpPr>
          <p:cNvPr id="10" name="Chord 9">
            <a:extLst>
              <a:ext uri="{FF2B5EF4-FFF2-40B4-BE49-F238E27FC236}">
                <a16:creationId xmlns:a16="http://schemas.microsoft.com/office/drawing/2014/main" id="{D819C7A1-F55D-4551-BCF3-65D7A7AEC83E}"/>
              </a:ext>
            </a:extLst>
          </p:cNvPr>
          <p:cNvSpPr/>
          <p:nvPr/>
        </p:nvSpPr>
        <p:spPr>
          <a:xfrm>
            <a:off x="5867399" y="731874"/>
            <a:ext cx="7780179" cy="6553200"/>
          </a:xfrm>
          <a:prstGeom prst="chord">
            <a:avLst>
              <a:gd name="adj1" fmla="val 5402702"/>
              <a:gd name="adj2" fmla="val 16200000"/>
            </a:avLst>
          </a:prstGeom>
          <a:blipFill dpi="0" rotWithShape="1">
            <a:blip r:embed="rId3"/>
            <a:srcRect/>
            <a:stretch>
              <a:fillRect/>
            </a:stretch>
          </a:blipFill>
          <a:ln>
            <a:gradFill flip="none" rotWithShape="1">
              <a:gsLst>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4273862"/>
      </p:ext>
    </p:extLst>
  </p:cSld>
  <p:clrMapOvr>
    <a:masterClrMapping/>
  </p:clrMapOvr>
  <p:transition spd="slow">
    <p:wipe/>
    <p:sndAc>
      <p:end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05BA-98DE-400A-8C09-7929434CF451}"/>
              </a:ext>
            </a:extLst>
          </p:cNvPr>
          <p:cNvSpPr>
            <a:spLocks noGrp="1"/>
          </p:cNvSpPr>
          <p:nvPr>
            <p:ph type="title"/>
          </p:nvPr>
        </p:nvSpPr>
        <p:spPr>
          <a:xfrm>
            <a:off x="180753" y="878443"/>
            <a:ext cx="8915400" cy="1354217"/>
          </a:xfrm>
          <a:noFill/>
        </p:spPr>
        <p:txBody>
          <a:bodyPr/>
          <a:lstStyle/>
          <a:p>
            <a:r>
              <a:rPr lang="en-IN" sz="4400" dirty="0">
                <a:solidFill>
                  <a:srgbClr val="FFC000"/>
                </a:solidFill>
              </a:rPr>
              <a:t>2. Medicine Recommendation</a:t>
            </a:r>
          </a:p>
        </p:txBody>
      </p:sp>
      <p:sp>
        <p:nvSpPr>
          <p:cNvPr id="3" name="Text Placeholder 2">
            <a:extLst>
              <a:ext uri="{FF2B5EF4-FFF2-40B4-BE49-F238E27FC236}">
                <a16:creationId xmlns:a16="http://schemas.microsoft.com/office/drawing/2014/main" id="{27C97B6C-29B7-4788-A5F2-29808A9926F8}"/>
              </a:ext>
            </a:extLst>
          </p:cNvPr>
          <p:cNvSpPr>
            <a:spLocks noGrp="1"/>
          </p:cNvSpPr>
          <p:nvPr>
            <p:ph type="body" idx="1"/>
          </p:nvPr>
        </p:nvSpPr>
        <p:spPr>
          <a:xfrm>
            <a:off x="152400" y="2497217"/>
            <a:ext cx="5562600" cy="3939540"/>
          </a:xfrm>
        </p:spPr>
        <p:txBody>
          <a:bodyPr/>
          <a:lstStyle/>
          <a:p>
            <a:r>
              <a:rPr lang="en-US" sz="3200" b="0" i="0" dirty="0">
                <a:solidFill>
                  <a:schemeClr val="bg1"/>
                </a:solidFill>
                <a:effectLst/>
                <a:latin typeface="Georgia" panose="02040502050405020303" pitchFamily="18" charset="0"/>
              </a:rPr>
              <a:t>It </a:t>
            </a:r>
            <a:r>
              <a:rPr lang="en-US" sz="3200" b="0" dirty="0">
                <a:solidFill>
                  <a:schemeClr val="bg1"/>
                </a:solidFill>
                <a:latin typeface="Georgia" panose="02040502050405020303" pitchFamily="18" charset="0"/>
              </a:rPr>
              <a:t>has a dataset of medicine which will be recommended to the user based on their queries.</a:t>
            </a:r>
          </a:p>
          <a:p>
            <a:r>
              <a:rPr lang="en-US" sz="3200" b="0" dirty="0">
                <a:solidFill>
                  <a:schemeClr val="bg1"/>
                </a:solidFill>
                <a:latin typeface="Georgia" panose="02040502050405020303" pitchFamily="18" charset="0"/>
              </a:rPr>
              <a:t>Like for Ex:- If user has fever it will recommend the medicine related to fever, like paracetamol and such.</a:t>
            </a:r>
            <a:endParaRPr lang="en-IN" sz="3200" dirty="0">
              <a:solidFill>
                <a:schemeClr val="bg1"/>
              </a:solidFill>
              <a:latin typeface="Georgia" panose="02040502050405020303" pitchFamily="18" charset="0"/>
            </a:endParaRPr>
          </a:p>
        </p:txBody>
      </p:sp>
      <p:pic>
        <p:nvPicPr>
          <p:cNvPr id="5" name="Picture 4">
            <a:extLst>
              <a:ext uri="{FF2B5EF4-FFF2-40B4-BE49-F238E27FC236}">
                <a16:creationId xmlns:a16="http://schemas.microsoft.com/office/drawing/2014/main" id="{45235702-DFD5-4413-A6D9-E4C846A46CA7}"/>
              </a:ext>
            </a:extLst>
          </p:cNvPr>
          <p:cNvPicPr>
            <a:picLocks noChangeAspect="1"/>
          </p:cNvPicPr>
          <p:nvPr/>
        </p:nvPicPr>
        <p:blipFill>
          <a:blip r:embed="rId2"/>
          <a:stretch>
            <a:fillRect/>
          </a:stretch>
        </p:blipFill>
        <p:spPr>
          <a:xfrm>
            <a:off x="5715000" y="1752600"/>
            <a:ext cx="3886200" cy="5105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100831695"/>
      </p:ext>
    </p:extLst>
  </p:cSld>
  <p:clrMapOvr>
    <a:masterClrMapping/>
  </p:clrMapOvr>
  <mc:AlternateContent xmlns:mc="http://schemas.openxmlformats.org/markup-compatibility/2006" xmlns:p14="http://schemas.microsoft.com/office/powerpoint/2010/main">
    <mc:Choice Requires="p14">
      <p:transition spd="slow" p14:dur="1500">
        <p:split orient="vert"/>
        <p:sndAc>
          <p:endSnd/>
        </p:sndAc>
      </p:transition>
    </mc:Choice>
    <mc:Fallback xmlns="">
      <p:transition spd="slow">
        <p:split orient="vert"/>
        <p:sndAc>
          <p:end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FA50-10B4-4857-AB41-2E3A46968596}"/>
              </a:ext>
            </a:extLst>
          </p:cNvPr>
          <p:cNvSpPr>
            <a:spLocks noGrp="1"/>
          </p:cNvSpPr>
          <p:nvPr>
            <p:ph type="title"/>
          </p:nvPr>
        </p:nvSpPr>
        <p:spPr>
          <a:xfrm>
            <a:off x="1219200" y="73257"/>
            <a:ext cx="7083722" cy="738664"/>
          </a:xfrm>
        </p:spPr>
        <p:txBody>
          <a:bodyPr bIns="0"/>
          <a:lstStyle/>
          <a:p>
            <a:pPr algn="ctr"/>
            <a:r>
              <a:rPr lang="en-US" dirty="0">
                <a:solidFill>
                  <a:schemeClr val="accent6">
                    <a:lumMod val="75000"/>
                  </a:schemeClr>
                </a:solidFill>
              </a:rPr>
              <a:t>3. AI in Chatbot</a:t>
            </a:r>
            <a:endParaRPr lang="en-IN" dirty="0">
              <a:solidFill>
                <a:schemeClr val="accent6">
                  <a:lumMod val="75000"/>
                </a:schemeClr>
              </a:solidFill>
            </a:endParaRPr>
          </a:p>
        </p:txBody>
      </p:sp>
      <p:pic>
        <p:nvPicPr>
          <p:cNvPr id="5" name="Picture 4">
            <a:extLst>
              <a:ext uri="{FF2B5EF4-FFF2-40B4-BE49-F238E27FC236}">
                <a16:creationId xmlns:a16="http://schemas.microsoft.com/office/drawing/2014/main" id="{B06D413E-EC29-41F6-92EA-1052D9903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53" y="1295400"/>
            <a:ext cx="8321494" cy="557721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054902702"/>
      </p:ext>
    </p:extLst>
  </p:cSld>
  <p:clrMapOvr>
    <a:masterClrMapping/>
  </p:clrMapOvr>
  <p:transition spd="slow">
    <p:wipe/>
    <p:sndAc>
      <p:end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0772-9018-4E99-8A85-0DCE5E127048}"/>
              </a:ext>
            </a:extLst>
          </p:cNvPr>
          <p:cNvSpPr>
            <a:spLocks noGrp="1"/>
          </p:cNvSpPr>
          <p:nvPr>
            <p:ph type="title"/>
          </p:nvPr>
        </p:nvSpPr>
        <p:spPr>
          <a:xfrm>
            <a:off x="1143000" y="381000"/>
            <a:ext cx="7083722" cy="738664"/>
          </a:xfrm>
        </p:spPr>
        <p:txBody>
          <a:bodyPr/>
          <a:lstStyle/>
          <a:p>
            <a:pPr algn="ctr"/>
            <a:r>
              <a:rPr lang="en-US" dirty="0">
                <a:solidFill>
                  <a:schemeClr val="accent6">
                    <a:lumMod val="75000"/>
                  </a:schemeClr>
                </a:solidFill>
              </a:rPr>
              <a:t>4. Dataset</a:t>
            </a:r>
            <a:endParaRPr lang="en-IN" dirty="0">
              <a:solidFill>
                <a:schemeClr val="accent6">
                  <a:lumMod val="75000"/>
                </a:schemeClr>
              </a:solidFill>
            </a:endParaRPr>
          </a:p>
        </p:txBody>
      </p:sp>
      <p:sp>
        <p:nvSpPr>
          <p:cNvPr id="3" name="Text Placeholder 2">
            <a:extLst>
              <a:ext uri="{FF2B5EF4-FFF2-40B4-BE49-F238E27FC236}">
                <a16:creationId xmlns:a16="http://schemas.microsoft.com/office/drawing/2014/main" id="{2931229A-4506-4F8C-BB8F-9FF8F0D900A1}"/>
              </a:ext>
            </a:extLst>
          </p:cNvPr>
          <p:cNvSpPr>
            <a:spLocks noGrp="1"/>
          </p:cNvSpPr>
          <p:nvPr>
            <p:ph type="body" idx="1"/>
          </p:nvPr>
        </p:nvSpPr>
        <p:spPr>
          <a:xfrm>
            <a:off x="304800" y="1295400"/>
            <a:ext cx="6553200" cy="430887"/>
          </a:xfrm>
        </p:spPr>
        <p:txBody>
          <a:bodyPr/>
          <a:lstStyle/>
          <a:p>
            <a:pPr marL="457200" indent="-457200">
              <a:buFont typeface="Arial" panose="020B0604020202020204" pitchFamily="34" charset="0"/>
              <a:buChar char="•"/>
            </a:pPr>
            <a:r>
              <a:rPr lang="en-US" sz="2800" dirty="0"/>
              <a:t>Disease and symptom dataset</a:t>
            </a:r>
            <a:endParaRPr lang="en-IN" sz="2800" dirty="0"/>
          </a:p>
        </p:txBody>
      </p:sp>
      <p:pic>
        <p:nvPicPr>
          <p:cNvPr id="5" name="Picture 4">
            <a:extLst>
              <a:ext uri="{FF2B5EF4-FFF2-40B4-BE49-F238E27FC236}">
                <a16:creationId xmlns:a16="http://schemas.microsoft.com/office/drawing/2014/main" id="{379A9CE3-5C9B-4041-8F2A-67E239C21BC9}"/>
              </a:ext>
            </a:extLst>
          </p:cNvPr>
          <p:cNvPicPr>
            <a:picLocks noChangeAspect="1"/>
          </p:cNvPicPr>
          <p:nvPr/>
        </p:nvPicPr>
        <p:blipFill>
          <a:blip r:embed="rId2"/>
          <a:stretch>
            <a:fillRect/>
          </a:stretch>
        </p:blipFill>
        <p:spPr>
          <a:xfrm>
            <a:off x="457200" y="1902023"/>
            <a:ext cx="8839200" cy="514096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5627198"/>
      </p:ext>
    </p:extLst>
  </p:cSld>
  <p:clrMapOvr>
    <a:masterClrMapping/>
  </p:clrMapOvr>
  <mc:AlternateContent xmlns:mc="http://schemas.openxmlformats.org/markup-compatibility/2006" xmlns:p14="http://schemas.microsoft.com/office/powerpoint/2010/main">
    <mc:Choice Requires="p14">
      <p:transition spd="slow" p14:dur="1500">
        <p:split orient="vert"/>
        <p:sndAc>
          <p:endSnd/>
        </p:sndAc>
      </p:transition>
    </mc:Choice>
    <mc:Fallback xmlns="">
      <p:transition spd="slow">
        <p:split orient="vert"/>
        <p:sndAc>
          <p:end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2E8E-0207-4721-96C2-C35581D3E93C}"/>
              </a:ext>
            </a:extLst>
          </p:cNvPr>
          <p:cNvSpPr>
            <a:spLocks noGrp="1"/>
          </p:cNvSpPr>
          <p:nvPr>
            <p:ph type="title"/>
          </p:nvPr>
        </p:nvSpPr>
        <p:spPr>
          <a:xfrm>
            <a:off x="1334939" y="457200"/>
            <a:ext cx="7083722" cy="738664"/>
          </a:xfrm>
        </p:spPr>
        <p:txBody>
          <a:bodyPr/>
          <a:lstStyle/>
          <a:p>
            <a:pPr marL="685800" indent="-685800">
              <a:buFont typeface="Arial" panose="020B0604020202020204" pitchFamily="34" charset="0"/>
              <a:buChar char="•"/>
            </a:pPr>
            <a:r>
              <a:rPr lang="en-US" dirty="0">
                <a:solidFill>
                  <a:srgbClr val="FFC000"/>
                </a:solidFill>
              </a:rPr>
              <a:t>Medicines Dataset</a:t>
            </a:r>
            <a:endParaRPr lang="en-IN" dirty="0">
              <a:solidFill>
                <a:srgbClr val="FFC000"/>
              </a:solidFill>
            </a:endParaRPr>
          </a:p>
        </p:txBody>
      </p:sp>
      <p:pic>
        <p:nvPicPr>
          <p:cNvPr id="5" name="Picture 4">
            <a:extLst>
              <a:ext uri="{FF2B5EF4-FFF2-40B4-BE49-F238E27FC236}">
                <a16:creationId xmlns:a16="http://schemas.microsoft.com/office/drawing/2014/main" id="{B4B4E477-1078-4088-9228-7377F35D0EEF}"/>
              </a:ext>
            </a:extLst>
          </p:cNvPr>
          <p:cNvPicPr>
            <a:picLocks noChangeAspect="1"/>
          </p:cNvPicPr>
          <p:nvPr/>
        </p:nvPicPr>
        <p:blipFill>
          <a:blip r:embed="rId2"/>
          <a:stretch>
            <a:fillRect/>
          </a:stretch>
        </p:blipFill>
        <p:spPr>
          <a:xfrm>
            <a:off x="266700" y="1705439"/>
            <a:ext cx="9220200" cy="512598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79415746"/>
      </p:ext>
    </p:extLst>
  </p:cSld>
  <p:clrMapOvr>
    <a:masterClrMapping/>
  </p:clrMapOvr>
  <p:transition spd="slow">
    <p:wipe/>
    <p:sndAc>
      <p:endSnd/>
    </p:sndAc>
  </p:transition>
</p:sld>
</file>

<file path=ppt/tags/tag1.xml><?xml version="1.0" encoding="utf-8"?>
<p:tagLst xmlns:a="http://schemas.openxmlformats.org/drawingml/2006/main" xmlns:r="http://schemas.openxmlformats.org/officeDocument/2006/relationships" xmlns:p="http://schemas.openxmlformats.org/presentationml/2006/main">
  <p:tag name="ISPRING_PLAYERS_CUSTOMIZATION_2" val="UEsDBBQAAgAIAJMGl1BrXzME1QIAAPcHAAAPAAAAbm9uZS9wbGF5ZXIueG1spVVbb9owFH6mUv9D5PfaMLStQqHVVAntYa0qdbe3yCQm8erYnu2Qsl+/Y+cCSYFtGhLIOTnfd26fD/HtSymiLTOWK7lEMzxFEZOpyrjMl+jL59XVNbq9ubyItaA7ZiKeLZFUkqEoYzY1XDvAPVJXLNGBAQMpirThynC3A9op0PZB5lN0eTEBF2mXqHBOLwip6xpzCwiZWyUqT2JxqkqiDbNMOmZIkwGKOuzC/RkN31JJ4naa2QOkdv8euCXpOV4sH5DUc6xMTt5MpzPy/f7TU1qwkl5xaR2VKfQLmjgJXVzT9PleZZVg1tsmcZPkE3POJxFsk9gt+OxaRtakS9Q4JCWzlubMYiFzRHq/jrMjaDCdNaEySyTd8pz62hLbeoUR7UlsoYxLK9ein9lurajJkt5+4B+TIxnHG0Ft0fLZQS2B/5m3xQS/xD8fzSVUVK0FtwW8OoTsrceLIMOocRl6HBT7AIpdeRIUGfaz4oZl4fFrr/vpDDWxZCVEyA7bOgUbnFY0dcrs7gABgm3Fgnt94EYfOIA8PBwe4PDYTWZPgroqN4y6yrCuRZN4yzOmHqgxYU43Gyosi8nI2oLJEB2TptZ2OvtJxIUrxdu/GIr3G83khz03kgD4z4l8BI6+H1xm7GXF4bVjJXTUMWi1t2GnBfbh9unYal0eXKCBaa9+GAnUEDlqcgb3PaOOkr2dnIKujaot6KLSGqT/muL1+z4vMk5sNJh+GjE5sgjitLJOlfxXGPVgQ7hFmOkZ8V5eRKc+HeiD5j3k/fQcorkIMKFkkFJ3LTbnsHAttpzVTx3FVWvAGpbWkd3mT6OF5k2P/nZ128gbEt1YxnuLuUo3Xp18Kz3yydiGVsLdHdYyXJYBOqr1+J48xvUNdKrqJ/6LRTXP/F/hbA4NjgrG8wJk8+56fsAgVErFMHwwnYq4UbLrA8YkPDW/YRLdRm4V0ojrhJDiVv5w/A1QSwMEFAACAAgAryAvU1ytsfihAwAA7wwAABgAAABub25lL2NvbW1vbl9tZXNzYWdlcy5sbmetV11zmzoQfe9M/4OGmb7dpr1v98Ehg0HJ1RgjCjhO+qJRQHE0BeQicOr76+9KOK7dNoM/8sIYydo9u+fsrhhd/ahKtBKNlqq+dP6++OwgUeeqkPXi0pll1x//cZBueV3wUtXi0qmVg67c9+9GJa8XHV8I+P3+HUKjSmgNr9o1bz/fkSwunXjMPN/HaUrGIWbeLCCURV6SeBmhEQu9MQ4d1+sKqVDNm4a3AGb0aWNh2GAcevc4YamPwagxTTOWzuKYJhkOHDd7EkjLqiutXSQ1qlWLdLdcqqYVBZI1auEvPM/Bg3yQpWzXqFKFOAJCOiERA/c2vs0yCUl2z6Y0wI6La/5QAoy8EaJGjeCFaM7xEdFk6oUb44HU51u/JQH+Ayu3shCnsTL3Mgwgk0kP3E8wLARsTrJ/HdcHkCb3z7J9QjJdNqA3JFa87HqSNooccjf2/AnLKPPimI1nWfYT95jn34ZO+zTKEhqy2ItwyCJ8lzmueR53Lk7wreOa5+C5WZLgCLQZQq4ZSa1QfTqNQ2yFeq869MRXArUKraR4trIUdSsb4LYEIsxGrmCh7gapDejUg7QnOM0S4htKHTdVTbP+q1d71z6pBtxpVPTyKaxPw4PZXzZCg+ueDWUqBOqmUBWX9cWQa4gRyjH20nROk8CIvwU9crTkWj+rptiLb9fRkGES+RRS6Gc7xk11bw0DRgndq2lE3g4bA5SezcyGkTmJAjpnmRWCIaPqdAsJr5alaIVFK00oPLdZeRCPCpgpBV/1WQPvlqbBBE2hRrwbzMb0DjQAoqPHnKATx6WTY07c4xQCwunQmci7JTd9+YM6X6TzIs2cGyWU602nNMytpOo0rBg2QUA2en1xnJsUf5mBYogXvlIBvdWXNr2QK+hxQLZoBh1BUfo4INEN+zIjX9m1R0LbgX6lma/tSODFite5AGJz3mmB1rBXyMLuGYlZ/987+R/i7aYgP2xqOQrw3Ydj8eyV/yvq420rqmU75NokbAP/FBSmnF6FcEjop/nfTuw3YWZnxp/Nz95d4hiOBkGcmanD2XpTJFYpB3dJK5TT2+POzNprYxnJQrjuRGBwsb3LlbKScJM4wOZsik1GU2g2ffPZi2SuurKwwirlN9uAYDB1lfh9Gj42qrKrJdcvie0b4NU5KPrgkt5pfMRU3GrjYH52pHE6S+lsbDGnjF5fw0R6fBw6kRGI/U0uJLwvtkpVsPQL0u2btp8mo087Xyr/A1BLAwQUAAIACACvIC9TtrL3yKUAAACCAQAAKQAAAG5vbmUvcGxheWJhY2tfYW5kX25hdmlnYXRpb25fc2V0dGluZ3MueG1sdZDBCoMwEETvfoV/UOg5BHoubYX6AyuOEoiJZFfBv28iakubHnfezC47iiFiXM+6KEtFk/inUBAtYYI6vedEmWZcnBlIjHdRFvDmy5GUsN6PVQDDyYp0R5aj/0ffj1eWlmMR7/YMyQdqM0Cfc4GVpJCj2fSrVi8jdBcQD3yJyQdHjcUVS+MptPfDsH38F6ds/GwacPMtNKf2HjOCOn2oRaxs7/0FUEsDBBQAAgAIAK8gL1NmijtBLQMAAMcOAAAiAAAAbm9uZS9mbGFzaF9wdWJsaXNoaW5nX3NldHRpbmdzLnhtbOWXbU/bMBCAv/dXWJn4uAakTZpQWsT6IlWDgkhh8Am5sduccOzML+3Kr985bkvZyhbeJLZVqprYd8+d787nOjn4Xggy49qAkq1or7kbES4zxUBOW9H5qP/+U0SMpZJRoSRvRVJF5KDdSEo3FmDylFuLooYgRpr90rai3NpyP47n83kTTKn9rBLOIt80M1XEpeaGS8t1XAq6wB+7KLmJloQaAPwWSi7V2o0GIUkgHSvmBCfAWtEQne0LavIoDhJjmt1MtXKSdZRQmujpuBW9260+K5lA6ULBpQ+HaeOgH7b7lDHwDlCRwi0nOYdpjp5isObAbO6fYi+dxL8yKnJYM/WMjsLFS7uE44RyOuNLYzhCraVZjvrWtCdUGJ7Em0MrMfAhpJmFGXp2px78nTghUleWStu21Q4RPw2uKPEDmGSiNowt38lYCYxt5RSWSTHmbEgLHqKd3oDso9BeRCa0ALFoRScllySlEpMLlgrI1rrGjY0FWyW1v5Q+1EAFOZeA1cfJcRrdWQ+LynKqDd/0ajVjfGSz9lflBCML5YiAG06sIhhdV+BTzslmCshEq6IaxRKxxAhAizPgc84OqlAtgQ8ZukIThUNNLMVScBssfHNwS8Z8ojRyOZ1h4eI4mMBvPgpcUmPuoHTl4056NOj2rgfDbu9yxy+QshmV2SPhWE68KO2r8OmCSGVXehiOjDrDq6QwYNVcnbU1n56GdUVjnl8oG/f4Bgon6Evi1wHZQL9iyl/HymMS/0cPapvN6aza6H7zVmjc4oApCUycyLAlgVx2wBrAjEqipFgQmmFTNr5tzEA5gyOhQQS0ebqHQR/LtHqbwgybpNKM698j2UJio8z6Shc+mYz4868VdTsjjNmod3bYGQ0uBqOr61HvchROo7V6vLV7JrFv6tt7vD803mKLPz3rXdSJ/BCDUCtDvbQW7qSO1MmXOlJn4Uw63TiParmAPWYa9gx2GQEFYBG8oYp5zr+CUG0vXDF/zYb5B1b/9v4S1l5/2jsefD456v7vu+C5cQhvqztTfO9ek8RbL0B+pgAJBV6r/KG4vjW1P37YTeLtU40G0u5fPtuNH1BLAwQUAAIACACvIC9TfqYJshUBAADUAgAAHAAAAG5vbmUvZmxhc2hfc2tpbl9zZXR0aW5ncy54bWyNktFOgzAUhu99CoL3oItGTVgT5+KNUZdsL3CAA2lWekh7IOHt7QobqCNbr9r//z8OPaeJ3UsdtGisJL0M70NxEwRJRorMFpmlLu1BOWqBzJdh2jCTjjLSjJojTaYCFYrbd7+S2CcvUeRqXssUkOFY5nHxvFpfhQw1HlZP67eXOaCGEqMUsn1pqNG5y9/5NckP22lDEvu7O9AwbRkMCzYNJvF47n0LLb5qWQG7PjuD0Q7Jc07PKKJ6Y9C6dnlTFKCsI/7p4y9sFHSnj9kjcMaZQ3ayQrE4h3inxzS0svTqrqtRFAZdkT9in0QNqcIP7FICk3+dIsPdZ+2edndsKvykHIU99PLbzTOJJ6qfzTgJt3evWfwAUEsDBBQAAgAIAK8gL1N3Y7XsJwMAAG8OAAAhAAAAbm9uZS9odG1sX3B1Ymxpc2hpbmdfc2V0dGluZ3MueG1s3VdtT9swEP7eX2Fl4uMa9m1CbRHri1ZtFEQKg0/Ijd3mhGNnfklXfv3OcVsKKywwKtAqVU3OvufOz50f163DX7kgJdcGlGxHn5r7EeEyVQzkrB2djwcfP0fEWCoZFUrydiRVRA47jVbhJgJMlnBrcaohCCPNQWHbUWZtcRDH8/m8CabQflQJZxHfNFOVx4XmhkvLdVwIusAfuyi4iZYINQDwmyu5dOs0GoS0AtKxYk5wAqwdjTDZrzYXURwmTGh6M9PKSdZVQmmiZ5N29GG/+qzmBJAe5Fx6NkwHjd5sDyhj4ONTkcAtJxmHWYaJIldzYDbzT7Gf3Yr/xKiQw5Kpx+gqXLu0S3AcUE6nfBkMLdRammbob01nSoXhrXjTtJoGnkGaWigxszv3kO/UCZG4olDadqx2CPHAuEKJH4FpTdVGsOU7mSiB1FZJYZfkE85GNMeeOB3IiExpDmLRjk4KLklCJVYULBWQrj2MmxgLtqrkYDn7SAMV5FwCthwnx0l0FzMsJc2oNnwzl9WI8XymnR/KCUYWyhEBN5xYRZBTl+NTxskm8WSqVV5ZBTWWGAEYsQQ+5+ywImgJ+FigKwyRO/TE/isEtyHCTwe3ZMKnSiMupyV2K9rBBPzms4ALaswdKF3luJd8H/b618NRr3+55xdIWUll+kxwbCKeF3Yn+HRBpLIrP6Qjpc7wqigMWDVWZ23Nl5dh3cdY51eqxj18A7kT9DXh14RsQO+w5LuJ8pzC/zWD2mEzWlYb3W/eChq3OGBJAiYOpKhWIJe6VwMwpZIoKRaEpijFxstGCcoZtASBCNDm5RkGf2zT6m0GJYqk0ozrpyHZQqJQpgOlc19MRvyh14563TFyNu6fHXXHw4vh+Op63L8chzNo7R5vVc9W7KV8u7L7o+KhsE/eTtlPz/oXdQgf4dprFaaf1II7qTPr5FudWWfhKDrdOIZqpYDSMgtbBcVFQA5Y+3fUKFv/AsCTnRJ665Ub5R1sj/9+1VtrbbbJAkl4Dt5p1/pQm4Ckfzz8cvK9t1MmoB4Vb9sK/8pEeFtdieJ715ZWvPV+00D7/Utip/EbUEsDBBQAAgAIAK8gL1N83j/HZwAAAOUAAAAaAAAAbm9uZS9odG1sX3NraW5fc2V0dGluZ3MuanOr5lIAAqUcJQUrhWowG8xPKi0pyc/TS87PK0nNK9HLyy/KTQSrUVJ2AwMlHZyK88tSiwgoTUtMTkUx1NTIwskFp0qEiSZO5i7OlsjqChLTU/WSEpOz04vyS/NSIMoMwEAJrKqWqxYAUEsDBBQAAgAIAK8gL1O8fTX3SgAAAEkAAAAXAAAAbm9uZS9sb2NhbF9zZXR0aW5ncy54bWyzsa/IzVEoSy0qzszPs1Uy1DNQUkjNS85PycxLt1UKDXHTtVBSKC5JzEtJzMnPS7VVystXUrC347LJyU9OzAlOLSkBKizWt+MCAFBLAQIAABQAAgAIAJMGl1BrXzME1QIAAPcHAAAPAAAAAAAAAAEAAAAAAAAAAABub25lL3BsYXllci54bWxQSwECAAAUAAIACACvIC9TXK2x+KEDAADvDAAAGAAAAAAAAAABAAAAAAACAwAAbm9uZS9jb21tb25fbWVzc2FnZXMubG5nUEsBAgAAFAACAAgAryAvU7ay98ilAAAAggEAACkAAAAAAAAAAQAAAAAA2QYAAG5vbmUvcGxheWJhY2tfYW5kX25hdmlnYXRpb25fc2V0dGluZ3MueG1sUEsBAgAAFAACAAgAryAvU2aKO0EtAwAAxw4AACIAAAAAAAAAAQAAAAAAxQcAAG5vbmUvZmxhc2hfcHVibGlzaGluZ19zZXR0aW5ncy54bWxQSwECAAAUAAIACACvIC9TfqYJshUBAADUAgAAHAAAAAAAAAABAAAAAAAyCwAAbm9uZS9mbGFzaF9za2luX3NldHRpbmdzLnhtbFBLAQIAABQAAgAIAK8gL1N3Y7XsJwMAAG8OAAAhAAAAAAAAAAEAAAAAAIEMAABub25lL2h0bWxfcHVibGlzaGluZ19zZXR0aW5ncy54bWxQSwECAAAUAAIACACvIC9TfN4/x2cAAADlAAAAGgAAAAAAAAABAAAAAADnDwAAbm9uZS9odG1sX3NraW5fc2V0dGluZ3MuanNQSwECAAAUAAIACACvIC9TvH0190oAAABJAAAAFwAAAAAAAAABAAAAAACGEAAAbm9uZS9sb2NhbF9zZXR0aW5ncy54bWxQSwUGAAAAAAgACABQAgAABREAAAAA"/>
  <p:tag name="ISPRING_LMS_API_VERSION" val="SCORM 2004 (2nd edition)"/>
  <p:tag name="ISPRING_ULTRA_SCORM_COURCE_TITLE" val="9661249"/>
  <p:tag name="ISPRING_ULTRA_SCORM_COURSE_ID" val="ED900BC0-E52A-4704-8F0A-55439AD00B57"/>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C\uFFFD\uFFFD{933E314C-AC01-41FE-82DB-8CC702BF6D15}&quot;,&quot;C:\\Program Files (x86)\\PowerPlugs\\PreProcessor\\Presentations\\9661249&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none&quot;},&quot;advancedSettings&quot;:{&quot;enableTextAllocation&quot;:&quot;T_TRUE&quot;,&quot;viewingFromLocalDrive&quot;:&quot;T_TRUE&quot;,&quot;contentScale&quot;:75,&quot;contentScaleMode&quot;:&quot;ORIGINAL_SIZ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SLIDES" val="0"/>
  <p:tag name="ISPRING_SCORM_RATE_QUIZZES" val="0"/>
  <p:tag name="ISPRING_SCORM_PASSING_SCORE" val="0.000000"/>
  <p:tag name="ISPRING_CURRENT_PLAYER_ID" val="none"/>
  <p:tag name="ISPRING_PRESENTATION_TITLE" val="9661249"/>
  <p:tag name="ISPRING_FIRST_PUBLI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309</TotalTime>
  <Words>446</Words>
  <Application>Microsoft Office PowerPoint</Application>
  <PresentationFormat>Custom</PresentationFormat>
  <Paragraphs>60</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Georgia</vt:lpstr>
      <vt:lpstr>Whitney SSm A</vt:lpstr>
      <vt:lpstr>Office Theme</vt:lpstr>
      <vt:lpstr>HEALHCARE CHATBOT</vt:lpstr>
      <vt:lpstr>PowerPoint Presentation</vt:lpstr>
      <vt:lpstr>The Contents</vt:lpstr>
      <vt:lpstr>Introduction</vt:lpstr>
      <vt:lpstr>Where Healthcare  Chatbots Can Be Useful</vt:lpstr>
      <vt:lpstr>2. Medicine Recommendation</vt:lpstr>
      <vt:lpstr>3. AI in Chatbot</vt:lpstr>
      <vt:lpstr>4. Dataset</vt:lpstr>
      <vt:lpstr>Medicines Dataset</vt:lpstr>
      <vt:lpstr>5. Deployment: WhatsApp</vt:lpstr>
      <vt:lpstr>6. Platform Used</vt:lpstr>
      <vt:lpstr>7. FUTURE SCOPE</vt:lpstr>
      <vt:lpstr> 2. Schedule medical appointments</vt:lpstr>
      <vt:lpstr>8.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9661249</dc:title>
  <dc:creator>Jag Prasad</dc:creator>
  <cp:keywords>DAEqDhIxhJM,BAEgs14sTNU</cp:keywords>
  <cp:lastModifiedBy>Ankit Ghosal</cp:lastModifiedBy>
  <cp:revision>20</cp:revision>
  <dcterms:created xsi:type="dcterms:W3CDTF">2021-09-15T10:58:03Z</dcterms:created>
  <dcterms:modified xsi:type="dcterms:W3CDTF">2022-04-26T08:50:27Z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2021-09-15T00:00:00Z</vt:filetime>
  </property>
  <property fmtid="{D5CDD505-2E9C-101B-9397-08002B2CF9AE}" pid="3" name="Creator">
    <vt:lpwstr>Canva</vt:lpwstr>
  </property>
  <property fmtid="{D5CDD505-2E9C-101B-9397-08002B2CF9AE}" pid="4" name="LastSaved">
    <vt:filetime>2021-09-15T00:00:00Z</vt:filetime>
  </property>
</Properties>
</file>