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1C797-F629-4412-9EC3-04D3BCD7C68A}" v="99" dt="2020-05-01T14:04:03.70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61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702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kitgokhroo68368/KPMG-Virtual-Internship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4037" y="4641270"/>
            <a:ext cx="244754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By: </a:t>
            </a:r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Ankit </a:t>
            </a: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Gokhroo</a:t>
            </a:r>
            <a:endParaRPr lang="en-US" dirty="0" err="1">
              <a:solidFill>
                <a:srgbClr val="FFFFFF"/>
              </a:solidFill>
            </a:endParaRPr>
          </a:p>
          <a:p>
            <a:pPr algn="ctr"/>
            <a:endParaRPr lang="en-US" sz="2000" b="1" dirty="0">
              <a:ln w="10160">
                <a:solidFill>
                  <a:srgbClr val="54849A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6199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b="0" dirty="0">
                <a:hlinkClick r:id="rId2"/>
              </a:rPr>
              <a:t>https://github.com/ankitgokhroo68368/KPMG-Virtual-Internship</a:t>
            </a:r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907518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cs typeface="Times New Roman"/>
              </a:rPr>
              <a:t>Age distributions along with gender.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cs typeface="Times New Roman"/>
              </a:rPr>
              <a:t>Number of bike purchases.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cs typeface="Times New Roman"/>
              </a:rPr>
              <a:t>Wealth segments.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  <a:p>
            <a:pPr marL="285750" indent="-285750">
              <a:lnSpc>
                <a:spcPct val="114999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cs typeface="Times New Roman"/>
              </a:rPr>
              <a:t>Job Industry category.</a:t>
            </a:r>
          </a:p>
          <a:p>
            <a:pPr marL="285750" indent="-285750">
              <a:lnSpc>
                <a:spcPct val="114999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999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205025" y="353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53465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205025" y="1333154"/>
            <a:ext cx="4313220" cy="30777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914400" hangingPunct="0">
              <a:buFont typeface="Wingdings" panose="05000000000000000000" pitchFamily="2" charset="2"/>
              <a:buChar char="v"/>
            </a:pPr>
            <a:r>
              <a:rPr lang="en-US" dirty="0">
                <a:sym typeface="Arial"/>
              </a:rPr>
              <a:t>As seen here, mostly our new customers are recommended between 30 to 60 years old.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indent="-285750" defTabSz="914400" hangingPunct="0">
              <a:buFont typeface="Wingdings" panose="05000000000000000000" pitchFamily="2" charset="2"/>
              <a:buChar char="v"/>
            </a:pPr>
            <a:r>
              <a:rPr lang="en-US" dirty="0"/>
              <a:t>Number of customers above 60 old has big diminution again. 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30 years old not really change but are more than 60 years old in number.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33" t="38926" r="47583" b="28630"/>
          <a:stretch/>
        </p:blipFill>
        <p:spPr>
          <a:xfrm>
            <a:off x="4866722" y="1641410"/>
            <a:ext cx="3560523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by gender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50.98% purchases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46.82% purchases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4750" t="50600" r="50566" b="17695"/>
          <a:stretch/>
        </p:blipFill>
        <p:spPr>
          <a:xfrm>
            <a:off x="5901458" y="1649795"/>
            <a:ext cx="2725570" cy="1969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077" t="47564" r="47052" b="18932"/>
          <a:stretch/>
        </p:blipFill>
        <p:spPr>
          <a:xfrm>
            <a:off x="5036972" y="1149643"/>
            <a:ext cx="3910781" cy="24673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-117026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083" t="45741" r="48417" b="19889"/>
          <a:stretch/>
        </p:blipFill>
        <p:spPr>
          <a:xfrm>
            <a:off x="5388922" y="1476895"/>
            <a:ext cx="3381703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282" t="40499" r="49615" b="23946"/>
          <a:stretch/>
        </p:blipFill>
        <p:spPr>
          <a:xfrm>
            <a:off x="5870666" y="1843120"/>
            <a:ext cx="2899959" cy="19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4" name="Shape 99"/>
          <p:cNvSpPr/>
          <p:nvPr/>
        </p:nvSpPr>
        <p:spPr>
          <a:xfrm>
            <a:off x="484584" y="964371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5" name="Shape 100"/>
          <p:cNvSpPr/>
          <p:nvPr/>
        </p:nvSpPr>
        <p:spPr>
          <a:xfrm>
            <a:off x="173080" y="1843120"/>
            <a:ext cx="4134600" cy="13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tenure for the customers was 10.81 years.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128" t="49160" r="44744" b="14145"/>
          <a:stretch/>
        </p:blipFill>
        <p:spPr>
          <a:xfrm>
            <a:off x="5679791" y="1843120"/>
            <a:ext cx="3018731" cy="2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378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315</Words>
  <Application>Microsoft Office PowerPoint</Application>
  <PresentationFormat>On-screen Show (16:9)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</dc:creator>
  <cp:lastModifiedBy>Harshit Mathur</cp:lastModifiedBy>
  <cp:revision>46</cp:revision>
  <dcterms:modified xsi:type="dcterms:W3CDTF">2020-05-01T14:04:19Z</dcterms:modified>
</cp:coreProperties>
</file>