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bfc335f7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bfc335f7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bfc335f76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bfc335f76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bfc335f7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bfc335f7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f301a9e3a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f301a9e3a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f301a9e3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f301a9e3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cc481b6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cc481b6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cc481b6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cc481b6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bfc335f76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bfc335f7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f301a9e3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f301a9e3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bfc335f7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bfc335f7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bfc335f7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bfc335f7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bfc335f76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bfc335f76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Intra-Datacenter Load Balancing in a Federated Cloud with Throttled Algorithm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784575" y="3805525"/>
            <a:ext cx="3300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Presented By-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Himani (M23CSA516)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Ankit Kumar Chauhan (M23CSA509)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0400" y="3910025"/>
            <a:ext cx="2604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Instructor</a:t>
            </a: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Dr. Sumit Kalra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796450" y="1440925"/>
            <a:ext cx="3317700" cy="3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Comparison and Analysis</a:t>
            </a:r>
            <a:endParaRPr b="1" sz="1100"/>
          </a:p>
          <a:p>
            <a:pPr indent="-298450" lvl="1" marL="4000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Key Findings (Test Case 1):</a:t>
            </a:r>
            <a:br>
              <a:rPr b="1" lang="en" sz="1100"/>
            </a:br>
            <a:endParaRPr b="1" sz="1100"/>
          </a:p>
          <a:p>
            <a:pPr indent="-298450" lvl="2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" sz="1100"/>
              <a:t>Response Time:</a:t>
            </a:r>
            <a:r>
              <a:rPr lang="en" sz="1100"/>
              <a:t> The intra-balancer consistently achieved lower response times (98.03 ms with 100 VMs) compared to Round-Robin and ESCE.</a:t>
            </a:r>
            <a:br>
              <a:rPr lang="en" sz="1100"/>
            </a:br>
            <a:endParaRPr sz="1100"/>
          </a:p>
          <a:p>
            <a:pPr indent="-298450" lvl="2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" sz="1100"/>
              <a:t>Processing Time:</a:t>
            </a:r>
            <a:r>
              <a:rPr lang="en" sz="1100"/>
              <a:t> The intra-balancer reduced processing time to 2.12 ms, outperforming traditional methods.</a:t>
            </a:r>
            <a:br>
              <a:rPr lang="en" sz="1100"/>
            </a:br>
            <a:endParaRPr sz="1100"/>
          </a:p>
          <a:p>
            <a:pPr indent="-298450" lvl="2" marL="400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" sz="1100"/>
              <a:t>Efficiency in Resource Utilization:</a:t>
            </a:r>
            <a:r>
              <a:rPr lang="en" sz="1100"/>
              <a:t> The algorithm minimizes idle time and optimizes the use of cloud resources.</a:t>
            </a:r>
            <a:endParaRPr sz="1100"/>
          </a:p>
        </p:txBody>
      </p:sp>
      <p:pic>
        <p:nvPicPr>
          <p:cNvPr id="160" name="Google Shape;16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4049" y="576075"/>
            <a:ext cx="3159101" cy="216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8350" y="2655400"/>
            <a:ext cx="3402950" cy="209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2"/>
          <p:cNvSpPr txBox="1"/>
          <p:nvPr/>
        </p:nvSpPr>
        <p:spPr>
          <a:xfrm>
            <a:off x="3377152" y="4715718"/>
            <a:ext cx="5566800" cy="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accent1"/>
                </a:solidFill>
              </a:rPr>
              <a:t>Fig. 5. Case 1 Comparison of existing and our implementation of Intra-balancer in terms of (a) Response Time, and (b) Processing Time </a:t>
            </a:r>
            <a:endParaRPr sz="9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729450" y="1318650"/>
            <a:ext cx="2757600" cy="4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838"/>
              <a:buNone/>
            </a:pPr>
            <a:r>
              <a:rPr lang="en" sz="1240">
                <a:latin typeface="Arial"/>
                <a:ea typeface="Arial"/>
                <a:cs typeface="Arial"/>
                <a:sym typeface="Arial"/>
              </a:rPr>
              <a:t>Key Findings (Test Case 2):</a:t>
            </a:r>
            <a:endParaRPr sz="124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838"/>
              <a:buNone/>
            </a:pPr>
            <a:r>
              <a:t/>
            </a:r>
            <a:endParaRPr sz="1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25" y="1783350"/>
            <a:ext cx="3806301" cy="257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1998" y="1662825"/>
            <a:ext cx="3723278" cy="25717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 txBox="1"/>
          <p:nvPr/>
        </p:nvSpPr>
        <p:spPr>
          <a:xfrm>
            <a:off x="1024925" y="4339355"/>
            <a:ext cx="71508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</a:rPr>
              <a:t>Fig. 6. Case 2 Comparison of existing and our implementation of Intra-balancer in terms of (a) Response Time and (b) Processing Time</a:t>
            </a:r>
            <a:endParaRPr sz="1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24"/>
          <p:cNvSpPr txBox="1"/>
          <p:nvPr/>
        </p:nvSpPr>
        <p:spPr>
          <a:xfrm>
            <a:off x="1021425" y="1307175"/>
            <a:ext cx="7462500" cy="3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Future Scope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AI/ML Integration:</a:t>
            </a:r>
            <a:r>
              <a:rPr lang="en" sz="1100"/>
              <a:t> Implement machine learning algorithms to dynamically predict VM workload and optimize request distribution.</a:t>
            </a:r>
            <a:br>
              <a:rPr lang="en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Enhanced Security:</a:t>
            </a:r>
            <a:r>
              <a:rPr lang="en" sz="1100"/>
              <a:t> Implement security protocols and fault tolerance mechanisms.</a:t>
            </a:r>
            <a:br>
              <a:rPr lang="en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Advanced Simulation Models:</a:t>
            </a:r>
            <a:r>
              <a:rPr lang="en" sz="1100"/>
              <a:t> Use real-time monitoring systems to refine the load balancing strategy.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Conclusion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The proposed intra-datacenter load balancing algorithm successfully adapts the throttled algorithm to federated clouds, improving response and processing times.</a:t>
            </a:r>
            <a:br>
              <a:rPr lang="en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Future work includes AI/ML enhancements and advanced optimization techniques.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729450" y="2003725"/>
            <a:ext cx="7688700" cy="7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40"/>
              <a:t>Thank You</a:t>
            </a:r>
            <a:endParaRPr sz="4040"/>
          </a:p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4"/>
          <p:cNvSpPr txBox="1"/>
          <p:nvPr/>
        </p:nvSpPr>
        <p:spPr>
          <a:xfrm>
            <a:off x="845100" y="2447600"/>
            <a:ext cx="78699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Problem Addressed:</a:t>
            </a:r>
            <a:r>
              <a:rPr lang="en" sz="1100"/>
              <a:t> The project addresses uneven load distribution within datacenters in a federated cloud environment, which leads to reduced Quality of Service (QoS) and Service Level Agreement (SLA) violations.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Context:</a:t>
            </a:r>
            <a:r>
              <a:rPr lang="en" sz="1100"/>
              <a:t> Federated clouds aggregate resources from multiple cloud providers but struggle with intra-datacenter load imbalance, causing inefficient resource utilization and delayed response times.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Importance:</a:t>
            </a:r>
            <a:r>
              <a:rPr lang="en" sz="1100"/>
              <a:t> This issue is critical in cloud computing as effective load balancing ensures optimal performance, scalability, and cost-efficiency while meeting user demands.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524825" y="1536600"/>
            <a:ext cx="8330100" cy="37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Literature Review</a:t>
            </a:r>
            <a:endParaRPr b="1" sz="1100"/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Hybrid Load Balancing Algorithms:</a:t>
            </a:r>
            <a:br>
              <a:rPr b="1" lang="en" sz="1000"/>
            </a:br>
            <a:endParaRPr b="1"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b="1" lang="en" sz="1000"/>
              <a:t>MMRR Algorithm:</a:t>
            </a:r>
            <a:r>
              <a:rPr lang="en" sz="1000"/>
              <a:t> Combines maximum-minimum and round-robin methods to improve response times but fails to consider dynamic VM states during high-load periods.</a:t>
            </a:r>
            <a:endParaRPr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b="1" lang="en" sz="1000"/>
              <a:t>HAMM Algorithm:</a:t>
            </a:r>
            <a:r>
              <a:rPr lang="en" sz="1000"/>
              <a:t> Hybrid of min-min and max-min algorithms, achieving 89.6% makespan and 89.5% resource utilization but lacks AI integration.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Nature-Inspired Approaches:</a:t>
            </a:r>
            <a:endParaRPr b="1"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Genetic algorithms and honeybee-inspired strategies are more adaptive but often require complex parameter tuning and computational overhead.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Throttled Load Balancing Algorithm:</a:t>
            </a:r>
            <a:endParaRPr b="1"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The throttled algorithm serves as the basis for this work, showing promise in dynamically allocating tasks based on real-time resource availability but requiring adaptation for federated environments.</a:t>
            </a:r>
            <a:endParaRPr sz="1000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Comparative Reviews of Cloud Simulators:</a:t>
            </a:r>
            <a:br>
              <a:rPr b="1" lang="en" sz="1000"/>
            </a:br>
            <a:endParaRPr b="1" sz="1000"/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" sz="1000"/>
              <a:t>Evaluations of tools like CloudAnalyst and CloudSim highlight the importance of simulation-based validation.</a:t>
            </a:r>
            <a:br>
              <a:rPr lang="en" sz="1000"/>
            </a:b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189275" y="1341375"/>
            <a:ext cx="3242400" cy="39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Existing Results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Test Case 1:</a:t>
            </a:r>
            <a:br>
              <a:rPr b="1" lang="en" sz="1100"/>
            </a:b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Scenario 1 to Scenario 5:</a:t>
            </a:r>
            <a:r>
              <a:rPr lang="en" sz="1100"/>
              <a:t> Varying the number of VMs from 10 to 100 resulted in a decrease in both response time and processing time.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Results:</a:t>
            </a:r>
            <a:br>
              <a:rPr b="1" lang="en" sz="1100"/>
            </a:b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With 100 VMs, the intra-balancer achieved an average response time of 98.93 ms and processing time of 2.26 ms.</a:t>
            </a:r>
            <a:br>
              <a:rPr lang="en" sz="1100"/>
            </a:br>
            <a:endParaRPr sz="1100"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325" y="660425"/>
            <a:ext cx="3271300" cy="2439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9250" y="3173026"/>
            <a:ext cx="4160011" cy="18362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444725" y="1359900"/>
            <a:ext cx="3402900" cy="31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·</a:t>
            </a:r>
            <a:r>
              <a:rPr lang="en" sz="7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Test Case 2: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Scenario 1 to Scaneario 5: 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By varying the number of requests per user base while keeping the total number of VMs constant (100 VMs).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he intra-balancer consistently maintained response times around </a:t>
            </a: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98–103 ms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and processing times near </a:t>
            </a:r>
            <a:r>
              <a:rPr b="1" lang="en" sz="1100">
                <a:latin typeface="Times New Roman"/>
                <a:ea typeface="Times New Roman"/>
                <a:cs typeface="Times New Roman"/>
                <a:sym typeface="Times New Roman"/>
              </a:rPr>
              <a:t>1.7–2.3 ms</a:t>
            </a: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055050" y="638550"/>
            <a:ext cx="3481200" cy="21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225" y="952850"/>
            <a:ext cx="4420801" cy="17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1225" y="2818350"/>
            <a:ext cx="4179667" cy="20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729450" y="1318650"/>
            <a:ext cx="4234500" cy="34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Implementation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Content: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Environment Setup: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Installation of Java SDKs and Java IDE.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Downloading and importing the CloudAnalyst project into the IDE.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Algorithm Adaptation: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throttled algorithm was adapted for intra-datacenter balancing. It continuously monitors VM states (Available vs. Busy).</a:t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table of VMs is maintained, allowing the load balancer to assign requests to the first available VM. If none is available, the request is queued.</a:t>
            </a:r>
            <a:br>
              <a:rPr b="0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40"/>
          </a:p>
        </p:txBody>
      </p:sp>
      <p:sp>
        <p:nvSpPr>
          <p:cNvPr id="125" name="Google Shape;125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5486675" y="1533750"/>
            <a:ext cx="3398700" cy="32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Step 3: Simulation Execution:</a:t>
            </a:r>
            <a:br>
              <a:rPr b="1" lang="en" sz="1100"/>
            </a:br>
            <a:endParaRPr b="1"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Simulated on CloudAnalyst by altering the number of VMs and user request rates. Performance metrics like response time and processing time were recorded.</a:t>
            </a:r>
            <a:br>
              <a:rPr lang="en" sz="1100"/>
            </a:br>
            <a:endParaRPr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Step 4: Validation:</a:t>
            </a:r>
            <a:br>
              <a:rPr b="1" lang="en" sz="1100"/>
            </a:br>
            <a:endParaRPr b="1" sz="1100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Results were compared with Round-Robin and ESCE algorithms to evaluate improvements.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150" y="719833"/>
            <a:ext cx="3987476" cy="37763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3" name="Google Shape;133;p19"/>
          <p:cNvSpPr txBox="1"/>
          <p:nvPr/>
        </p:nvSpPr>
        <p:spPr>
          <a:xfrm>
            <a:off x="1844900" y="4644400"/>
            <a:ext cx="53442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Fig: The Flowchart of the Proposed Intra-Datacenter Load Balancing Algorithm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407350" y="1361875"/>
            <a:ext cx="2276700" cy="36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Our Results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/>
              <a:t>Test Case 1: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Improved Latency:</a:t>
            </a:r>
            <a:r>
              <a:rPr lang="en" sz="1100"/>
              <a:t> Achieved an average response time as low as 98.03 ms in high resource scenarios.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Enhanced Processing Efficiency:</a:t>
            </a:r>
            <a:r>
              <a:rPr lang="en" sz="1100"/>
              <a:t> Processing times as low as 2.12 ms.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Scalability:</a:t>
            </a:r>
            <a:r>
              <a:rPr lang="en" sz="1100"/>
              <a:t> Response and processing times improved as the number of VMs increased.</a:t>
            </a:r>
            <a:endParaRPr sz="1100"/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7853" y="590775"/>
            <a:ext cx="3608250" cy="2224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3566" y="2862650"/>
            <a:ext cx="3158088" cy="17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1175" y="2814889"/>
            <a:ext cx="2923900" cy="16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88390" y="4417050"/>
            <a:ext cx="443533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729450" y="1485350"/>
            <a:ext cx="2679000" cy="28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Test Case 2: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By varying the number of requests per user base while keeping the total number of VMs constant (100 VMs), the intra-balancer consistently maintained response times around 98–99 ms and processing times near 1.6–2.0 ms. Table 4 and Fig. 4 denotes this. 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450" y="591500"/>
            <a:ext cx="5430750" cy="1917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3100" y="2692750"/>
            <a:ext cx="2742675" cy="164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5775" y="2784084"/>
            <a:ext cx="2742674" cy="1492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3275" y="4411425"/>
            <a:ext cx="4814175" cy="3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