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0" r:id="rId18"/>
    <p:sldId id="272" r:id="rId19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F862074-418F-4F0F-849D-AB2D9727317A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51FB976-8D40-4746-BDF4-5B756D559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B976-8D40-4746-BDF4-5B756D5591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2612-7F2B-4C1E-A38E-E38F2AB3F565}" type="datetimeFigureOut">
              <a:rPr lang="en-US" smtClean="0"/>
              <a:pPr/>
              <a:t>09-May-25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8915400" cy="1470025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BLOOD BANK DONATION SYSTEM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“LifeLink”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44" y="4191000"/>
            <a:ext cx="8832056" cy="2286000"/>
          </a:xfrm>
        </p:spPr>
        <p:txBody>
          <a:bodyPr>
            <a:normAutofit/>
          </a:bodyPr>
          <a:lstStyle/>
          <a:p>
            <a:pPr algn="l"/>
            <a:r>
              <a:rPr lang="en-US" sz="28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	: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Shyam Pratap Vishwakarma</a:t>
            </a:r>
          </a:p>
          <a:p>
            <a:pPr algn="l"/>
            <a:r>
              <a:rPr lang="en-US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Enrollment No 	: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U2349018</a:t>
            </a:r>
          </a:p>
          <a:p>
            <a:pPr algn="l"/>
            <a:r>
              <a:rPr lang="en-US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		: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MCA IV Semester</a:t>
            </a:r>
          </a:p>
          <a:p>
            <a:pPr algn="l"/>
            <a:r>
              <a:rPr lang="en-US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Guide	: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Anand Durga Singh</a:t>
            </a:r>
          </a:p>
          <a:p>
            <a:pPr algn="l"/>
            <a:endParaRPr lang="en-US" dirty="0"/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52600"/>
            <a:ext cx="2762250" cy="16573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286000" y="5181600"/>
            <a:ext cx="434340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(Zero Level DFD 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381000" y="228600"/>
            <a:ext cx="8534400" cy="42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47800" y="228600"/>
            <a:ext cx="6760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DFD (Dataflow Diagram)</a:t>
            </a:r>
            <a:endParaRPr lang="en-US" sz="4000" dirty="0"/>
          </a:p>
        </p:txBody>
      </p:sp>
      <p:pic>
        <p:nvPicPr>
          <p:cNvPr id="6" name="Picture 5" descr="U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5400"/>
            <a:ext cx="6829425" cy="260985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DFD (Dataflow Diagram)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ADM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6829425" cy="2609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4648200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(Zero-Level DFD 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ER-Diagram)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E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5562600" cy="35041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Project output</a:t>
            </a:r>
            <a:endParaRPr lang="en-US" dirty="0"/>
          </a:p>
        </p:txBody>
      </p:sp>
      <p:pic>
        <p:nvPicPr>
          <p:cNvPr id="3" name="Picture 2" descr="Home Pa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4495800" cy="2902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137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HOME PAGE: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066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Donor Registrati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n Page: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3" name="Picture 2" descr="Donor Re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962400" cy="2456121"/>
          </a:xfrm>
          <a:prstGeom prst="rect">
            <a:avLst/>
          </a:prstGeom>
        </p:spPr>
      </p:pic>
      <p:pic>
        <p:nvPicPr>
          <p:cNvPr id="4" name="Picture 3" descr="Need Blood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648200" y="1600200"/>
            <a:ext cx="4038600" cy="2413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1066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 Blood Page: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Admin Login Page:</a:t>
            </a:r>
            <a:endParaRPr lang="en-US" b="1" u="sng" dirty="0"/>
          </a:p>
        </p:txBody>
      </p:sp>
      <p:pic>
        <p:nvPicPr>
          <p:cNvPr id="3" name="Picture 2" descr="Administrator Login Pa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219200"/>
            <a:ext cx="6019800" cy="32766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Admin Panel Page:</a:t>
            </a:r>
            <a:endParaRPr lang="en-US" b="1" u="sng" dirty="0"/>
          </a:p>
        </p:txBody>
      </p:sp>
      <p:pic>
        <p:nvPicPr>
          <p:cNvPr id="3" name="Picture 2" descr="Dashboard (Admin Panel)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6031983" cy="2679404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533400"/>
            <a:ext cx="8062912" cy="976312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Future Scopes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8001000" cy="3581400"/>
          </a:xfrm>
        </p:spPr>
        <p:txBody>
          <a:bodyPr>
            <a:noAutofit/>
          </a:bodyPr>
          <a:lstStyle/>
          <a:p>
            <a:pPr lvl="0" algn="l"/>
            <a:r>
              <a:rPr lang="en-US" sz="2400" b="1" dirty="0" smtClean="0">
                <a:solidFill>
                  <a:schemeClr val="tx1"/>
                </a:solidFill>
              </a:rPr>
              <a:t>Mobile App Development:</a:t>
            </a:r>
            <a:r>
              <a:rPr lang="en-US" sz="2400" dirty="0" smtClean="0">
                <a:solidFill>
                  <a:schemeClr val="tx1"/>
                </a:solidFill>
              </a:rPr>
              <a:t> A mobile version of the Blood Bank Management System can be made, so users can register, donate, or request blood easily from their phones.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Auto Notifications:</a:t>
            </a:r>
            <a:r>
              <a:rPr lang="en-US" sz="2400" dirty="0" smtClean="0">
                <a:solidFill>
                  <a:schemeClr val="tx1"/>
                </a:solidFill>
              </a:rPr>
              <a:t> The system can send automatic SMS or email alerts to donors about upcoming donation dates or blood requests.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THANK YOU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VERY MUCH!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CONTENTS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NAME OF ALGORITHM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SOFTWARE REQUIREMENT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HARDWARE REQUIREMENT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ER-DIAGRAM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PROJECT OUTPUT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marL="578358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8358" indent="-51435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INTRODUCTION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838200"/>
            <a:ext cx="8229600" cy="2819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z="2400" dirty="0" smtClean="0"/>
              <a:t>The Blood Bank Management System has helped manage blood donations and requests, and has kept records of available blood.</a:t>
            </a:r>
            <a:br>
              <a:rPr lang="en-US" sz="2400" dirty="0" smtClean="0"/>
            </a:br>
            <a:r>
              <a:rPr lang="en-US" sz="2400" dirty="0" smtClean="0"/>
              <a:t>It has made sure the right blood type has been given to the right patient and has reduced mistakes.</a:t>
            </a:r>
            <a:endParaRPr lang="en-US" sz="2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OBJECTIVES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374856" cy="300752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The current blood bank systems have had some issues like outdated information, which has caused shortages or wrong matches.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They have made human errors where donors and patients haven’t been matched correctly.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Donors have found it hard to access information, and staff have struggled with communication and quick responses.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TECHNOLOGY USED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1858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PHP: Handles server-side processing, manages bookings, and interacts with the database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1858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CSS: Styles the website, ensuring a user-friendly and visually appealing interface.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00600" y="3932237"/>
            <a:ext cx="4038600" cy="185896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HTML: Structures the content and layout of the web pages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09600" y="4084637"/>
            <a:ext cx="4038600" cy="1858963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/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XAMPP: Provides a local server environment for development, including Apache,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PHP.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667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NAME OF ALGORITHM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838200"/>
            <a:ext cx="8229600" cy="2862264"/>
          </a:xfrm>
        </p:spPr>
        <p:txBody>
          <a:bodyPr>
            <a:noAutofit/>
          </a:bodyPr>
          <a:lstStyle/>
          <a:p>
            <a:pPr lvl="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Linear Search (Unsorted Data)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Linear search is useful when the data is not sorted or stored       in a list format.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Sorting Algorithm</a:t>
            </a:r>
          </a:p>
          <a:p>
            <a:pPr marL="457200" indent="-457200" algn="just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If you need to show the most recent or frequent donors first, use Bubble Sort, Quick Sort, or SQL ORDER BY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MODULES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236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Admin Module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Dashboard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Add Donor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Donor List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Check Contact Us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Update Contact Us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886200" cy="274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User Module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/>
              <a:t>About Us</a:t>
            </a:r>
          </a:p>
          <a:p>
            <a:pPr lvl="0"/>
            <a:r>
              <a:rPr lang="en-US" sz="2400" dirty="0" smtClean="0"/>
              <a:t>Why Donate Blood</a:t>
            </a:r>
          </a:p>
          <a:p>
            <a:pPr lvl="0"/>
            <a:r>
              <a:rPr lang="en-US" sz="2400" dirty="0" smtClean="0"/>
              <a:t>Become A Donor</a:t>
            </a:r>
          </a:p>
          <a:p>
            <a:pPr lvl="0"/>
            <a:r>
              <a:rPr lang="en-US" sz="2400" dirty="0" smtClean="0"/>
              <a:t>Donor Blood</a:t>
            </a:r>
          </a:p>
          <a:p>
            <a:pPr lvl="0"/>
            <a:r>
              <a:rPr lang="en-US" sz="2400" dirty="0" smtClean="0"/>
              <a:t>Need Blood</a:t>
            </a:r>
          </a:p>
          <a:p>
            <a:r>
              <a:rPr lang="en-US" sz="2400" dirty="0" smtClean="0"/>
              <a:t>Contact Us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SOFTWARE REQUIREMENT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22437"/>
            <a:ext cx="7391400" cy="231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System           :   Windows 10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                         :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Browser                  :    Chrome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Programming Languages:    HTML, CSS, JavaScript, PHP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HARDWARE REQUIREMENT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600200"/>
            <a:ext cx="6248400" cy="2544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          :         Intel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                 :         8GB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Speed                :         1.80 GHz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Type     :         64-bit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365</Words>
  <Application>Microsoft Office PowerPoint</Application>
  <PresentationFormat>On-screen Show (4:3)</PresentationFormat>
  <Paragraphs>74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BLOOD BANK DONATION SYSTEM   “LifeLink”</vt:lpstr>
      <vt:lpstr>CONTENTS</vt:lpstr>
      <vt:lpstr>INTRODUCTION</vt:lpstr>
      <vt:lpstr>OBJECTIVES</vt:lpstr>
      <vt:lpstr>TECHNOLOGY USED</vt:lpstr>
      <vt:lpstr>NAME OF ALGORITHM</vt:lpstr>
      <vt:lpstr>MODULES</vt:lpstr>
      <vt:lpstr>SOFTWARE REQUIREMENT</vt:lpstr>
      <vt:lpstr>HARDWARE REQUIREMENT</vt:lpstr>
      <vt:lpstr>Slide 10</vt:lpstr>
      <vt:lpstr>DFD (Dataflow Diagram) </vt:lpstr>
      <vt:lpstr>ER-Diagram) </vt:lpstr>
      <vt:lpstr>Project output</vt:lpstr>
      <vt:lpstr>Slide 14</vt:lpstr>
      <vt:lpstr>Slide 15</vt:lpstr>
      <vt:lpstr>Slide 16</vt:lpstr>
      <vt:lpstr>Future Scopes</vt:lpstr>
      <vt:lpstr>THANK YOU  VERY MUCH!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RESERVATION SYSTEM</dc:title>
  <dc:creator>Hp</dc:creator>
  <cp:lastModifiedBy>Hp</cp:lastModifiedBy>
  <cp:revision>67</cp:revision>
  <dcterms:created xsi:type="dcterms:W3CDTF">2024-11-10T07:16:19Z</dcterms:created>
  <dcterms:modified xsi:type="dcterms:W3CDTF">2025-05-09T10:39:41Z</dcterms:modified>
</cp:coreProperties>
</file>