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73" r:id="rId12"/>
    <p:sldId id="274" r:id="rId13"/>
    <p:sldId id="275" r:id="rId14"/>
    <p:sldId id="276" r:id="rId15"/>
    <p:sldId id="277" r:id="rId16"/>
    <p:sldId id="278" r:id="rId17"/>
    <p:sldId id="270" r:id="rId18"/>
    <p:sldId id="272" r:id="rId19"/>
  </p:sldIdLst>
  <p:sldSz cx="9144000" cy="6858000" type="screen4x3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F862074-418F-4F0F-849D-AB2D9727317A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5363" y="768350"/>
            <a:ext cx="5113337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51FB976-8D40-4746-BDF4-5B756D5591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1FB976-8D40-4746-BDF4-5B756D55918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2612-7F2B-4C1E-A38E-E38F2AB3F565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0366-23DD-4A58-909E-4F4428B22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2612-7F2B-4C1E-A38E-E38F2AB3F565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0366-23DD-4A58-909E-4F4428B22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2612-7F2B-4C1E-A38E-E38F2AB3F565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0366-23DD-4A58-909E-4F4428B22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2612-7F2B-4C1E-A38E-E38F2AB3F565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0366-23DD-4A58-909E-4F4428B22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2612-7F2B-4C1E-A38E-E38F2AB3F565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0366-23DD-4A58-909E-4F4428B22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2612-7F2B-4C1E-A38E-E38F2AB3F565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0366-23DD-4A58-909E-4F4428B22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2612-7F2B-4C1E-A38E-E38F2AB3F565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0366-23DD-4A58-909E-4F4428B22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2612-7F2B-4C1E-A38E-E38F2AB3F565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0366-23DD-4A58-909E-4F4428B22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2612-7F2B-4C1E-A38E-E38F2AB3F565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0366-23DD-4A58-909E-4F4428B22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2612-7F2B-4C1E-A38E-E38F2AB3F565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0366-23DD-4A58-909E-4F4428B22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2612-7F2B-4C1E-A38E-E38F2AB3F565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60366-23DD-4A58-909E-4F4428B22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C2612-7F2B-4C1E-A38E-E38F2AB3F565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60366-23DD-4A58-909E-4F4428B22F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85800"/>
            <a:ext cx="8915400" cy="1470025"/>
          </a:xfrm>
        </p:spPr>
        <p:txBody>
          <a:bodyPr>
            <a:normAutofit fontScale="90000"/>
          </a:bodyPr>
          <a:lstStyle/>
          <a:p>
            <a:r>
              <a:rPr lang="en-US" b="1" smtClean="0">
                <a:latin typeface="Times New Roman" pitchFamily="18" charset="0"/>
                <a:cs typeface="Times New Roman" pitchFamily="18" charset="0"/>
              </a:rPr>
              <a:t>BLOOD BANK DONATION SYSTEM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mtClean="0">
                <a:latin typeface="Times New Roman" pitchFamily="18" charset="0"/>
                <a:cs typeface="Times New Roman" pitchFamily="18" charset="0"/>
              </a:rPr>
            </a:br>
            <a:r>
              <a:rPr lang="en-US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mtClean="0">
                <a:latin typeface="Times New Roman" pitchFamily="18" charset="0"/>
                <a:cs typeface="Times New Roman" pitchFamily="18" charset="0"/>
              </a:rPr>
            </a:br>
            <a:r>
              <a:rPr lang="en-US" b="1" smtClean="0">
                <a:latin typeface="Times New Roman" pitchFamily="18" charset="0"/>
                <a:cs typeface="Times New Roman" pitchFamily="18" charset="0"/>
              </a:rPr>
              <a:t>“LifeLink”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1944" y="4191000"/>
            <a:ext cx="8832056" cy="2286000"/>
          </a:xfrm>
        </p:spPr>
        <p:txBody>
          <a:bodyPr>
            <a:normAutofit/>
          </a:bodyPr>
          <a:lstStyle/>
          <a:p>
            <a:pPr algn="l"/>
            <a:endParaRPr lang="en-US" dirty="0"/>
          </a:p>
        </p:txBody>
      </p:sp>
      <p:pic>
        <p:nvPicPr>
          <p:cNvPr id="7" name="Picture 6" descr="image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943600" y="1752600"/>
            <a:ext cx="2762250" cy="1657350"/>
          </a:xfrm>
          <a:prstGeom prst="rect">
            <a:avLst/>
          </a:prstGeom>
        </p:spPr>
      </p:pic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3" name="Rectangle 25"/>
          <p:cNvSpPr>
            <a:spLocks noChangeArrowheads="1"/>
          </p:cNvSpPr>
          <p:nvPr/>
        </p:nvSpPr>
        <p:spPr bwMode="auto">
          <a:xfrm>
            <a:off x="2286000" y="5181600"/>
            <a:ext cx="4343400" cy="352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(Zero Level DFD )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07" name="Rectangle 39"/>
          <p:cNvSpPr>
            <a:spLocks noChangeArrowheads="1"/>
          </p:cNvSpPr>
          <p:nvPr/>
        </p:nvSpPr>
        <p:spPr bwMode="auto">
          <a:xfrm>
            <a:off x="381000" y="228600"/>
            <a:ext cx="8534400" cy="421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14283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447800" y="228600"/>
            <a:ext cx="676018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latin typeface="Algerian" pitchFamily="82" charset="0"/>
              </a:rPr>
              <a:t>DFD (Dataflow Diagram)</a:t>
            </a:r>
            <a:endParaRPr lang="en-US" sz="4000" dirty="0"/>
          </a:p>
        </p:txBody>
      </p:sp>
      <p:pic>
        <p:nvPicPr>
          <p:cNvPr id="6" name="Picture 5" descr="US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3000" y="1295400"/>
            <a:ext cx="6829425" cy="2609850"/>
          </a:xfrm>
          <a:prstGeom prst="rect">
            <a:avLst/>
          </a:prstGeom>
        </p:spPr>
      </p:pic>
    </p:spTree>
  </p:cSld>
  <p:clrMapOvr>
    <a:masterClrMapping/>
  </p:clrMapOvr>
  <p:transition>
    <p:pull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>DFD (Dataflow Diagram)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 descr="ADMI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1828800"/>
            <a:ext cx="6829425" cy="26098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76600" y="4648200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latin typeface="Arial" pitchFamily="34" charset="0"/>
                <a:ea typeface="Times New Roman" pitchFamily="18" charset="0"/>
                <a:cs typeface="Arial" pitchFamily="34" charset="0"/>
              </a:rPr>
              <a:t>(Zero-Level DFD )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Algerian" pitchFamily="82" charset="0"/>
              </a:rPr>
              <a:t>ER-Diagram)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 descr="ER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00200" y="1447800"/>
            <a:ext cx="5562600" cy="3504163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Project output</a:t>
            </a:r>
            <a:endParaRPr lang="en-US" dirty="0"/>
          </a:p>
        </p:txBody>
      </p:sp>
      <p:pic>
        <p:nvPicPr>
          <p:cNvPr id="3" name="Picture 2" descr="Home Page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600" y="1828800"/>
            <a:ext cx="4495800" cy="2902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0" y="13716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HOME PAGE:</a:t>
            </a:r>
          </a:p>
        </p:txBody>
      </p:sp>
    </p:spTree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1066800"/>
            <a:ext cx="2819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Donor Registrati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n Page:</a:t>
            </a:r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3" name="Picture 2" descr="Donor Reg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600200"/>
            <a:ext cx="3962400" cy="2456121"/>
          </a:xfrm>
          <a:prstGeom prst="rect">
            <a:avLst/>
          </a:prstGeom>
        </p:spPr>
      </p:pic>
      <p:pic>
        <p:nvPicPr>
          <p:cNvPr id="4" name="Picture 3" descr="Need Blood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8200" y="1600200"/>
            <a:ext cx="4038600" cy="241359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1600" y="1066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Search Blood Page: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5334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Admin Login Page:</a:t>
            </a:r>
            <a:endParaRPr lang="en-US" b="1" u="sng" dirty="0"/>
          </a:p>
        </p:txBody>
      </p:sp>
      <p:pic>
        <p:nvPicPr>
          <p:cNvPr id="3" name="Picture 2" descr="Administrator Login Page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1219200"/>
            <a:ext cx="6019800" cy="3276600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7620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/>
              <a:t>Admin Panel Page:</a:t>
            </a:r>
            <a:endParaRPr lang="en-US" b="1" u="sng" dirty="0"/>
          </a:p>
        </p:txBody>
      </p:sp>
      <p:pic>
        <p:nvPicPr>
          <p:cNvPr id="3" name="Picture 2" descr="Dashboard (Admin Panel)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1371600"/>
            <a:ext cx="6031983" cy="2679404"/>
          </a:xfrm>
          <a:prstGeom prst="rect">
            <a:avLst/>
          </a:prstGeom>
        </p:spPr>
      </p:pic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544" y="533400"/>
            <a:ext cx="8062912" cy="976312"/>
          </a:xfrm>
        </p:spPr>
        <p:txBody>
          <a:bodyPr/>
          <a:lstStyle/>
          <a:p>
            <a:pPr algn="ctr"/>
            <a:r>
              <a:rPr lang="en-US" dirty="0" smtClean="0">
                <a:latin typeface="Algerian" pitchFamily="82" charset="0"/>
              </a:rPr>
              <a:t>Future Scopes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676400"/>
            <a:ext cx="8001000" cy="3581400"/>
          </a:xfrm>
        </p:spPr>
        <p:txBody>
          <a:bodyPr>
            <a:noAutofit/>
          </a:bodyPr>
          <a:lstStyle/>
          <a:p>
            <a:pPr lvl="0" algn="l"/>
            <a:r>
              <a:rPr lang="en-US" sz="2400" b="1" dirty="0" smtClean="0">
                <a:solidFill>
                  <a:schemeClr val="tx1"/>
                </a:solidFill>
              </a:rPr>
              <a:t>Mobile App Development:</a:t>
            </a:r>
            <a:r>
              <a:rPr lang="en-US" sz="2400" dirty="0" smtClean="0">
                <a:solidFill>
                  <a:schemeClr val="tx1"/>
                </a:solidFill>
              </a:rPr>
              <a:t> A mobile version of the Blood Bank Management System can be made, so users can register, donate, or request blood easily from their phones.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 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</a:rPr>
              <a:t>Auto Notifications:</a:t>
            </a:r>
            <a:r>
              <a:rPr lang="en-US" sz="2400" dirty="0" smtClean="0">
                <a:solidFill>
                  <a:schemeClr val="tx1"/>
                </a:solidFill>
              </a:rPr>
              <a:t> The system can send automatic SMS or email alerts to donors about upcoming donation dates or blood requests.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229600" cy="2438400"/>
          </a:xfrm>
        </p:spPr>
        <p:txBody>
          <a:bodyPr/>
          <a:lstStyle/>
          <a:p>
            <a:pPr algn="ctr"/>
            <a:r>
              <a:rPr lang="en-US" dirty="0" smtClean="0">
                <a:latin typeface="Algerian" pitchFamily="82" charset="0"/>
              </a:rPr>
              <a:t>THANK YOU </a:t>
            </a:r>
            <a:br>
              <a:rPr lang="en-US" dirty="0" smtClean="0">
                <a:latin typeface="Algerian" pitchFamily="82" charset="0"/>
              </a:rPr>
            </a:br>
            <a:r>
              <a:rPr lang="en-US" dirty="0" smtClean="0">
                <a:latin typeface="Algerian" pitchFamily="82" charset="0"/>
              </a:rPr>
              <a:t>VERY MUCH!</a:t>
            </a:r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  <p:transition>
    <p:wipe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itchFamily="82" charset="0"/>
              </a:rPr>
              <a:t>CONTENTS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pPr marL="578358" indent="-514350">
              <a:buFont typeface="+mj-lt"/>
              <a:buAutoNum type="arabi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INTRODUCTION 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OBJECTIVES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TECHNOLOGY USED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NAME OF ALGORITHM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MODULES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SOFTWARE REQUIREMENT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HARDWARE REQUIREMENT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DATA FLOW DIAGRAM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ER-DIAGRAM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PROJECT OUTPUT</a:t>
            </a:r>
          </a:p>
          <a:p>
            <a:pPr marL="578358" indent="-514350">
              <a:buFont typeface="+mj-lt"/>
              <a:buAutoNum type="arabicPeriod"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FUTURE SCOPE</a:t>
            </a:r>
          </a:p>
          <a:p>
            <a:pPr marL="578358" indent="-51435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578358" indent="-514350"/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lgerian" pitchFamily="82" charset="0"/>
              </a:rPr>
              <a:t>INTRODUCTION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838200"/>
            <a:ext cx="8229600" cy="28194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sz="2400" dirty="0" smtClean="0"/>
              <a:t>The Blood Bank Management System has helped manage blood donations and requests, and has kept records of available blood.</a:t>
            </a:r>
            <a:br>
              <a:rPr lang="en-US" sz="2400" dirty="0" smtClean="0"/>
            </a:br>
            <a:r>
              <a:rPr lang="en-US" sz="2400" dirty="0" smtClean="0"/>
              <a:t>It has made sure the right blood type has been given to the right patient and has reduced mistakes.</a:t>
            </a:r>
            <a:endParaRPr lang="en-US" sz="2400" dirty="0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pPr algn="ctr"/>
            <a:r>
              <a:rPr lang="en-US" dirty="0" smtClean="0">
                <a:latin typeface="Algerian" pitchFamily="82" charset="0"/>
              </a:rPr>
              <a:t>OBJECTIVES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2057400"/>
            <a:ext cx="8374856" cy="3007520"/>
          </a:xfrm>
        </p:spPr>
        <p:txBody>
          <a:bodyPr>
            <a:normAutofit/>
          </a:bodyPr>
          <a:lstStyle/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The current blood bank systems have had some issues like outdated information, which has caused shortages or wrong matches.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They have made human errors where donors and patients haven’t been matched correctly.</a:t>
            </a:r>
          </a:p>
          <a:p>
            <a:pPr algn="l">
              <a:buFont typeface="Wingdings" pitchFamily="2" charset="2"/>
              <a:buChar char="Ø"/>
            </a:pPr>
            <a:r>
              <a:rPr lang="en-US" sz="2400" dirty="0" smtClean="0">
                <a:solidFill>
                  <a:schemeClr val="tx1"/>
                </a:solidFill>
              </a:rPr>
              <a:t>Donors have found it hard to access information, and staff have struggled with communication and quick responses.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lgerian" pitchFamily="82" charset="0"/>
              </a:rPr>
              <a:t>TECHNOLOGY USED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1858963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PHP: Handles server-side processing, manages bookings, and interacts with the database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1858963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CSS: Styles the website, ensuring a user-friendly and visually appealing interface.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800600" y="3932237"/>
            <a:ext cx="4038600" cy="1858963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marL="448056" marR="0" lvl="0" indent="-38404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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HTML: Structures the content and layout of the web pages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09600" y="4084637"/>
            <a:ext cx="4038600" cy="1858963"/>
          </a:xfrm>
          <a:prstGeom prst="rect">
            <a:avLst/>
          </a:prstGeom>
        </p:spPr>
        <p:txBody>
          <a:bodyPr vert="horz" anchor="t">
            <a:normAutofit fontScale="92500" lnSpcReduction="20000"/>
          </a:bodyPr>
          <a:lstStyle/>
          <a:p>
            <a:pPr marL="448056" lvl="0" indent="-384048"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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XAMPP: Provides a local server environment for development, including Apache,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and PHP.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strips dir="r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66725"/>
            <a:ext cx="7772400" cy="1362075"/>
          </a:xfrm>
        </p:spPr>
        <p:txBody>
          <a:bodyPr/>
          <a:lstStyle/>
          <a:p>
            <a:pPr algn="ctr"/>
            <a:r>
              <a:rPr lang="en-US" dirty="0" smtClean="0">
                <a:latin typeface="Algerian" pitchFamily="82" charset="0"/>
              </a:rPr>
              <a:t>NAME OF ALGORITHM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838200"/>
            <a:ext cx="8229600" cy="2862264"/>
          </a:xfrm>
        </p:spPr>
        <p:txBody>
          <a:bodyPr>
            <a:noAutofit/>
          </a:bodyPr>
          <a:lstStyle/>
          <a:p>
            <a:pPr lvl="0"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</a:rPr>
              <a:t>Linear Search (Unsorted Data)</a:t>
            </a:r>
          </a:p>
          <a:p>
            <a:pPr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Linear search is useful when the data is not sorted or stored       in a list format.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just">
              <a:spcBef>
                <a:spcPts val="0"/>
              </a:spcBef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Sorting Algorithm</a:t>
            </a:r>
          </a:p>
          <a:p>
            <a:pPr marL="457200" indent="-457200" algn="just">
              <a:spcBef>
                <a:spcPts val="0"/>
              </a:spcBef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If you need to show the most recent or frequent donors first, use Bubble Sort, Quick Sort, or SQL ORDER BY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399032"/>
          </a:xfrm>
        </p:spPr>
        <p:txBody>
          <a:bodyPr/>
          <a:lstStyle/>
          <a:p>
            <a:pPr algn="ctr"/>
            <a:r>
              <a:rPr lang="en-US" dirty="0" smtClean="0">
                <a:latin typeface="Algerian" pitchFamily="82" charset="0"/>
              </a:rPr>
              <a:t>MODULES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1"/>
            <a:ext cx="4038600" cy="2362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Admin Module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en-US" sz="2400" dirty="0" smtClean="0"/>
              <a:t>Dashboard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Add Donor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Donor List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Check Contact Us </a:t>
            </a:r>
          </a:p>
          <a:p>
            <a:pPr>
              <a:spcBef>
                <a:spcPts val="0"/>
              </a:spcBef>
            </a:pPr>
            <a:r>
              <a:rPr lang="en-US" sz="2400" dirty="0" smtClean="0"/>
              <a:t>Update Contact Us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3886200" cy="2743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2. User Module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2400" dirty="0" smtClean="0"/>
              <a:t>About Us</a:t>
            </a:r>
          </a:p>
          <a:p>
            <a:pPr lvl="0"/>
            <a:r>
              <a:rPr lang="en-US" sz="2400" dirty="0" smtClean="0"/>
              <a:t>Why Donate Blood</a:t>
            </a:r>
          </a:p>
          <a:p>
            <a:pPr lvl="0"/>
            <a:r>
              <a:rPr lang="en-US" sz="2400" dirty="0" smtClean="0"/>
              <a:t>Become A Donor</a:t>
            </a:r>
          </a:p>
          <a:p>
            <a:pPr lvl="0"/>
            <a:r>
              <a:rPr lang="en-US" sz="2400" dirty="0" smtClean="0"/>
              <a:t>Donor Blood</a:t>
            </a:r>
          </a:p>
          <a:p>
            <a:pPr lvl="0"/>
            <a:r>
              <a:rPr lang="en-US" sz="2400" dirty="0" smtClean="0"/>
              <a:t>Need Blood</a:t>
            </a:r>
          </a:p>
          <a:p>
            <a:r>
              <a:rPr lang="en-US" sz="2400" dirty="0" smtClean="0"/>
              <a:t>Contact Us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027906"/>
          </a:xfrm>
        </p:spPr>
        <p:txBody>
          <a:bodyPr/>
          <a:lstStyle/>
          <a:p>
            <a:pPr algn="ctr"/>
            <a:r>
              <a:rPr lang="en-US" dirty="0" smtClean="0">
                <a:latin typeface="Algerian" pitchFamily="82" charset="0"/>
              </a:rPr>
              <a:t>SOFTWARE REQUIREMENT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722437"/>
            <a:ext cx="7391400" cy="23161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Operating System           :   Windows 10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Database                         :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Web Browser                  :    Chrome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Programming Languages:    HTML, CSS, JavaScript, PHP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Algerian" pitchFamily="82" charset="0"/>
              </a:rPr>
              <a:t>HARDWARE REQUIREMENT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8800" y="1600200"/>
            <a:ext cx="6248400" cy="2544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Processor          :         Intel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RAM                 :         8GB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Speed                :         1.80 GHz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System Type     :         64-bit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>
    <p:wheel spokes="8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</TotalTime>
  <Words>363</Words>
  <Application>Microsoft Office PowerPoint</Application>
  <PresentationFormat>On-screen Show (4:3)</PresentationFormat>
  <Paragraphs>70</Paragraphs>
  <Slides>18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BLOOD BANK DONATION SYSTEM   “LifeLink”</vt:lpstr>
      <vt:lpstr>CONTENTS</vt:lpstr>
      <vt:lpstr>INTRODUCTION</vt:lpstr>
      <vt:lpstr>OBJECTIVES</vt:lpstr>
      <vt:lpstr>TECHNOLOGY USED</vt:lpstr>
      <vt:lpstr>NAME OF ALGORITHM</vt:lpstr>
      <vt:lpstr>MODULES</vt:lpstr>
      <vt:lpstr>SOFTWARE REQUIREMENT</vt:lpstr>
      <vt:lpstr>HARDWARE REQUIREMENT</vt:lpstr>
      <vt:lpstr>Slide 10</vt:lpstr>
      <vt:lpstr>DFD (Dataflow Diagram) </vt:lpstr>
      <vt:lpstr>ER-Diagram) </vt:lpstr>
      <vt:lpstr>Project output</vt:lpstr>
      <vt:lpstr>Slide 14</vt:lpstr>
      <vt:lpstr>Slide 15</vt:lpstr>
      <vt:lpstr>Slide 16</vt:lpstr>
      <vt:lpstr>Future Scopes</vt:lpstr>
      <vt:lpstr>THANK YOU  VERY MUCH!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AIRLINES RESERVATION SYSTEM</dc:title>
  <dc:creator>Hp</dc:creator>
  <cp:lastModifiedBy>stc</cp:lastModifiedBy>
  <cp:revision>68</cp:revision>
  <dcterms:created xsi:type="dcterms:W3CDTF">2024-11-10T07:16:19Z</dcterms:created>
  <dcterms:modified xsi:type="dcterms:W3CDTF">2025-06-11T06:44:00Z</dcterms:modified>
</cp:coreProperties>
</file>