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75" r:id="rId14"/>
    <p:sldId id="277" r:id="rId15"/>
    <p:sldId id="278" r:id="rId16"/>
    <p:sldId id="276" r:id="rId17"/>
    <p:sldId id="279" r:id="rId18"/>
    <p:sldId id="280" r:id="rId19"/>
    <p:sldId id="28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>
        <p:scale>
          <a:sx n="50" d="100"/>
          <a:sy n="50" d="100"/>
        </p:scale>
        <p:origin x="-2419" y="-79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70025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Movie Ticket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Bookig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System</a:t>
            </a:r>
            <a:br>
              <a:rPr lang="en-IN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“Movie mate”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544" y="3200400"/>
            <a:ext cx="8062912" cy="2286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        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7" name="Rectangle 39"/>
          <p:cNvSpPr>
            <a:spLocks noChangeArrowheads="1"/>
          </p:cNvSpPr>
          <p:nvPr/>
        </p:nvSpPr>
        <p:spPr bwMode="auto">
          <a:xfrm>
            <a:off x="381000" y="228600"/>
            <a:ext cx="8534400" cy="42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4283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16" name="Rectangle 48"/>
          <p:cNvSpPr>
            <a:spLocks noChangeArrowheads="1"/>
          </p:cNvSpPr>
          <p:nvPr/>
        </p:nvSpPr>
        <p:spPr bwMode="auto">
          <a:xfrm>
            <a:off x="1524000" y="16256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14283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914400" y="228600"/>
            <a:ext cx="82137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DFD (DATA FLOW DIAGRAM</a:t>
            </a:r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4000" dirty="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722313" y="5181600"/>
            <a:ext cx="7772400" cy="587375"/>
          </a:xfrm>
        </p:spPr>
        <p:txBody>
          <a:bodyPr>
            <a:normAutofit fontScale="90000"/>
          </a:bodyPr>
          <a:lstStyle/>
          <a:p>
            <a:r>
              <a:rPr lang="en-IN" b="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IN" sz="3600" b="0" dirty="0" smtClean="0">
                <a:latin typeface="Times New Roman" pitchFamily="18" charset="0"/>
                <a:cs typeface="Times New Roman" pitchFamily="18" charset="0"/>
              </a:rPr>
              <a:t>0 - LEVEL DFD</a:t>
            </a:r>
            <a:endParaRPr lang="en-US" sz="36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9" name="Picture 8" descr="0 LEVEL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2112" y="1828801"/>
            <a:ext cx="5819775" cy="2843212"/>
          </a:xfrm>
          <a:prstGeom prst="rect">
            <a:avLst/>
          </a:prstGeom>
        </p:spPr>
      </p:pic>
    </p:spTree>
  </p:cSld>
  <p:clrMapOvr>
    <a:masterClrMapping/>
  </p:clrMapOvr>
  <p:transition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7" name="Rectangle 23"/>
          <p:cNvSpPr>
            <a:spLocks noChangeArrowheads="1"/>
          </p:cNvSpPr>
          <p:nvPr/>
        </p:nvSpPr>
        <p:spPr bwMode="auto">
          <a:xfrm>
            <a:off x="1219200" y="304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14283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Title 26"/>
          <p:cNvSpPr>
            <a:spLocks noGrp="1"/>
          </p:cNvSpPr>
          <p:nvPr>
            <p:ph type="title"/>
          </p:nvPr>
        </p:nvSpPr>
        <p:spPr>
          <a:xfrm>
            <a:off x="762000" y="5638800"/>
            <a:ext cx="7772400" cy="523875"/>
          </a:xfrm>
        </p:spPr>
        <p:txBody>
          <a:bodyPr>
            <a:normAutofit fontScale="90000"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                     1 – LEVEL DFD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1 LEVEL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5862" y="762000"/>
            <a:ext cx="6772275" cy="49672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533400"/>
            <a:ext cx="8062912" cy="976312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FUTURE  SCOPES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133600"/>
            <a:ext cx="8001000" cy="327660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Add options like ordering snacks and using QR codes or face scan for quick entry.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Suggest movies based on what users like and make a mobile app for easy use.</a:t>
            </a:r>
          </a:p>
          <a:p>
            <a:pPr algn="just"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Support many languages and use AI for smart help and chat support.</a:t>
            </a:r>
          </a:p>
          <a:p>
            <a:pPr marL="457200" indent="-457200" algn="l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SNAPSHOT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ho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47800"/>
            <a:ext cx="8686800" cy="40134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Movie booking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bookin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12921"/>
            <a:ext cx="9144000" cy="463215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Payment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payme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999" y="1462942"/>
            <a:ext cx="8387679" cy="432825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 login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adi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71600" y="1503556"/>
            <a:ext cx="6172199" cy="390664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Dashboard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6" name="Picture 5" descr="dash b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1295400"/>
            <a:ext cx="8534400" cy="431064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60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 </a:t>
            </a:r>
            <a:r>
              <a:rPr lang="en-US" sz="3800" dirty="0" smtClean="0"/>
              <a:t>Online Movie Ticket Booking System. (</a:t>
            </a:r>
            <a:r>
              <a:rPr lang="en-US" sz="3800" dirty="0" err="1" smtClean="0"/>
              <a:t>n.d</a:t>
            </a:r>
            <a:r>
              <a:rPr lang="en-US" sz="3800" dirty="0" smtClean="0"/>
              <a:t>.). Retrieved from </a:t>
            </a:r>
            <a:r>
              <a:rPr lang="en-US" sz="3800" i="1" dirty="0" smtClean="0">
                <a:hlinkClick r:id="rId2"/>
              </a:rPr>
              <a:t>https://www.geeksforgeeks.org</a:t>
            </a:r>
            <a:endParaRPr lang="en-US" sz="3800" i="1" dirty="0" smtClean="0"/>
          </a:p>
          <a:p>
            <a:pPr>
              <a:buNone/>
            </a:pPr>
            <a:endParaRPr lang="en-US" sz="3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229600" cy="4343400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latin typeface="Bahnschrift" pitchFamily="34" charset="0"/>
              </a:rPr>
              <a:t>Thank you</a:t>
            </a:r>
            <a:endParaRPr lang="en-US" sz="8000" b="1" dirty="0">
              <a:latin typeface="Bahnschrift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PROBLEM DEFINITION </a:t>
            </a:r>
          </a:p>
          <a:p>
            <a:pPr marL="578358" indent="-514350">
              <a:buFont typeface="+mj-lt"/>
              <a:buAutoNum type="arabicPeriod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8358" indent="-514350"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578358" indent="-514350">
              <a:buNone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5.    GOALS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78358" indent="-514350">
              <a:buAutoNum type="arabicPeriod" startAt="6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REQUIREMENT SPECIFICATION ANALYSIS</a:t>
            </a:r>
          </a:p>
          <a:p>
            <a:pPr marL="578358" indent="-514350">
              <a:buAutoNum type="arabicPeriod" startAt="6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NAME OF ALGORITHM</a:t>
            </a:r>
          </a:p>
          <a:p>
            <a:pPr marL="578358" indent="-514350">
              <a:buAutoNum type="arabicPeriod" startAt="6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DATA FLOW DIAGRAM</a:t>
            </a:r>
          </a:p>
          <a:p>
            <a:pPr marL="578358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9 .   FUTURE SCOPE</a:t>
            </a:r>
          </a:p>
          <a:p>
            <a:pPr marL="578358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10.   SNAPSHOT</a:t>
            </a:r>
          </a:p>
          <a:p>
            <a:pPr marL="578358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11.   REFERENCES</a:t>
            </a:r>
          </a:p>
          <a:p>
            <a:pPr marL="578358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8358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8358" indent="-514350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533400"/>
            <a:ext cx="8229600" cy="4572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z="2400" b="1" dirty="0" err="1" smtClean="0"/>
              <a:t>MovieMate</a:t>
            </a:r>
            <a:r>
              <a:rPr lang="en-US" sz="2400" dirty="0" smtClean="0"/>
              <a:t> is a simple system to book movie tickets easily for events.</a:t>
            </a:r>
            <a:br>
              <a:rPr lang="en-US" sz="2400" dirty="0" smtClean="0"/>
            </a:br>
            <a:r>
              <a:rPr lang="en-US" sz="2400" dirty="0" smtClean="0"/>
              <a:t>It helps people choose movie times and seats without any confusion or double bookings.</a:t>
            </a:r>
          </a:p>
          <a:p>
            <a:r>
              <a:rPr lang="en-US" sz="2400" dirty="0" smtClean="0"/>
              <a:t> </a:t>
            </a:r>
          </a:p>
          <a:p>
            <a:pPr marL="484632" lvl="0">
              <a:spcBef>
                <a:spcPct val="0"/>
              </a:spcBef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 DEFINITION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8374856" cy="2855120"/>
          </a:xfrm>
        </p:spPr>
        <p:txBody>
          <a:bodyPr>
            <a:no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Old movie info can cause confusion and double bookings.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Seat booking mistakes may happen due to system or manual errors.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Some apps or sites are hard to use, especially on phones.</a:t>
            </a:r>
          </a:p>
          <a:p>
            <a:pPr algn="just"/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MOTIVATION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00600" y="3932237"/>
            <a:ext cx="4038600" cy="1858963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2734056" lvl="5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371600" y="1600200"/>
            <a:ext cx="4038600" cy="4191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 need to go to the theater – book tickets online anytime.</a:t>
            </a:r>
          </a:p>
          <a:p>
            <a:r>
              <a:rPr lang="en-US" sz="2400" dirty="0" smtClean="0"/>
              <a:t>Saves time and shows real-time info on movies, seats, and prices.</a:t>
            </a:r>
          </a:p>
          <a:p>
            <a:r>
              <a:rPr lang="en-US" sz="2400" dirty="0" smtClean="0"/>
              <a:t>Easy and safe to use for both users and theater staff.</a:t>
            </a: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 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66725"/>
            <a:ext cx="7772400" cy="1362075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8229600" cy="32004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The system lets users easily check movies, </a:t>
            </a:r>
            <a:r>
              <a:rPr lang="en-US" sz="2400" dirty="0" err="1" smtClean="0">
                <a:solidFill>
                  <a:schemeClr val="tx1"/>
                </a:solidFill>
              </a:rPr>
              <a:t>showtimes</a:t>
            </a:r>
            <a:r>
              <a:rPr lang="en-US" sz="2400" dirty="0" smtClean="0">
                <a:solidFill>
                  <a:schemeClr val="tx1"/>
                </a:solidFill>
              </a:rPr>
              <a:t>, and book seats online.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It helps with safe payments, booking history, and managing reservations.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It also helps cinema staff handle schedules and works well on all devices.</a:t>
            </a:r>
          </a:p>
          <a:p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399032"/>
          </a:xfrm>
        </p:spPr>
        <p:txBody>
          <a:bodyPr/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GOALS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8229600" cy="3352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Make movie ticket booking fast and easy with real-time updates and fewer manual steps.</a:t>
            </a:r>
          </a:p>
          <a:p>
            <a:r>
              <a:rPr lang="en-US" sz="2400" dirty="0" smtClean="0"/>
              <a:t>Let users create accounts, check bookings, and manage their profiles with ease.</a:t>
            </a:r>
          </a:p>
          <a:p>
            <a:r>
              <a:rPr lang="en-US" sz="2400" dirty="0" smtClean="0"/>
              <a:t>Help cinema staff manage movies, seats, and prices while cutting down on physical counters and effort.</a:t>
            </a:r>
          </a:p>
          <a:p>
            <a:pPr>
              <a:buNone/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>
            <a:noAutofit/>
          </a:bodyPr>
          <a:lstStyle/>
          <a:p>
            <a:pPr algn="ctr"/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REQUIREMENT SPECIFICATION ANALYSIS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8077200" cy="434340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SOFTWARE REQUIREMENT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Operating System                  windows 10 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Database                                 MYSQL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Programing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Language           HTML,CSS, JS, PHP, XAMPP </a:t>
            </a:r>
          </a:p>
          <a:p>
            <a:pPr>
              <a:buNone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HARDWARE REQUIREMENT 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Processor            Intel core i5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RAM                   8-16GB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Storage                256GB</a:t>
            </a:r>
          </a:p>
          <a:p>
            <a:pPr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System Type        64-bit operating system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5962"/>
            <a:ext cx="8229600" cy="731838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NAME OF ALGORITHM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 lvl="0"/>
            <a:r>
              <a:rPr lang="en-US" b="1" dirty="0" smtClean="0"/>
              <a:t>User Registration Algorithm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Name:</a:t>
            </a:r>
            <a:r>
              <a:rPr lang="en-US" dirty="0" smtClean="0"/>
              <a:t> </a:t>
            </a:r>
            <a:r>
              <a:rPr lang="en-US" dirty="0" err="1" smtClean="0"/>
              <a:t>RegisterUserAlgorithm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Purpose:</a:t>
            </a:r>
            <a:r>
              <a:rPr lang="en-US" dirty="0" smtClean="0"/>
              <a:t> Handles new user sign-ups, stores user info securely, and generates login credentials.</a:t>
            </a:r>
          </a:p>
          <a:p>
            <a:pPr lvl="0"/>
            <a:r>
              <a:rPr lang="en-US" b="1" dirty="0" smtClean="0"/>
              <a:t>User Login Algorithm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Name:</a:t>
            </a:r>
            <a:r>
              <a:rPr lang="en-US" dirty="0" smtClean="0"/>
              <a:t> </a:t>
            </a:r>
            <a:r>
              <a:rPr lang="en-US" dirty="0" err="1" smtClean="0"/>
              <a:t>UserAuthenticationAlgorithm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Purpose:</a:t>
            </a:r>
            <a:r>
              <a:rPr lang="en-US" dirty="0" smtClean="0"/>
              <a:t> Verifies user credentials and grants access to the system.</a:t>
            </a:r>
          </a:p>
          <a:p>
            <a:pPr lvl="0"/>
            <a:r>
              <a:rPr lang="en-US" b="1" dirty="0" smtClean="0"/>
              <a:t>Movie Listing Algorithm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Name:</a:t>
            </a:r>
            <a:r>
              <a:rPr lang="en-US" dirty="0" smtClean="0"/>
              <a:t> </a:t>
            </a:r>
            <a:r>
              <a:rPr lang="en-US" dirty="0" err="1" smtClean="0"/>
              <a:t>FetchMovieScheduleAlgorithm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Purpose:</a:t>
            </a:r>
            <a:r>
              <a:rPr lang="en-US" dirty="0" smtClean="0"/>
              <a:t> Retrieves and displays the list of available movies, </a:t>
            </a:r>
            <a:r>
              <a:rPr lang="en-US" dirty="0" err="1" smtClean="0"/>
              <a:t>showtimes</a:t>
            </a:r>
            <a:r>
              <a:rPr lang="en-US" dirty="0" smtClean="0"/>
              <a:t>, and theater info.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ransition>
    <p:spli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</TotalTime>
  <Words>295</Words>
  <Application>Microsoft Office PowerPoint</Application>
  <PresentationFormat>On-screen Show (4:3)</PresentationFormat>
  <Paragraphs>70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Movie Ticket Bookig System “Movie mate”</vt:lpstr>
      <vt:lpstr>CONTENTS</vt:lpstr>
      <vt:lpstr>INTRODUCTION</vt:lpstr>
      <vt:lpstr>PROBLEM  DEFINITION  </vt:lpstr>
      <vt:lpstr>MOTIVATION</vt:lpstr>
      <vt:lpstr>objective</vt:lpstr>
      <vt:lpstr>GOALS</vt:lpstr>
      <vt:lpstr>REQUIREMENT SPECIFICATION ANALYSIS</vt:lpstr>
      <vt:lpstr>NAME OF ALGORITHM </vt:lpstr>
      <vt:lpstr>               0 - LEVEL DFD</vt:lpstr>
      <vt:lpstr>                      1 – LEVEL DFD </vt:lpstr>
      <vt:lpstr>FUTURE  SCOPES</vt:lpstr>
      <vt:lpstr>SNAPSHOT</vt:lpstr>
      <vt:lpstr>Movie booking</vt:lpstr>
      <vt:lpstr>Payment Processing</vt:lpstr>
      <vt:lpstr>Admin login</vt:lpstr>
      <vt:lpstr>Dashboard</vt:lpstr>
      <vt:lpstr>References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RESERVATION SYSTEM</dc:title>
  <dc:creator>Hp</dc:creator>
  <cp:lastModifiedBy>stc</cp:lastModifiedBy>
  <cp:revision>154</cp:revision>
  <dcterms:created xsi:type="dcterms:W3CDTF">2024-11-10T07:16:19Z</dcterms:created>
  <dcterms:modified xsi:type="dcterms:W3CDTF">2025-06-11T06:44:22Z</dcterms:modified>
</cp:coreProperties>
</file>