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75" r:id="rId2"/>
    <p:sldId id="277" r:id="rId3"/>
    <p:sldId id="27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6DA6"/>
    <a:srgbClr val="474F58"/>
    <a:srgbClr val="739D15"/>
    <a:srgbClr val="865798"/>
    <a:srgbClr val="DEA566"/>
    <a:srgbClr val="FFFFFF"/>
    <a:srgbClr val="56CBDC"/>
    <a:srgbClr val="EDF7FB"/>
    <a:srgbClr val="000000"/>
    <a:srgbClr val="D06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42369-10D4-4FD3-AC0A-2F9D479491C1}" type="datetimeFigureOut">
              <a:rPr lang="en-IN" smtClean="0"/>
              <a:t>17-07-2020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57F5D-60CD-458A-AB03-94CD1AF2B4B7}" type="slidenum">
              <a:rPr lang="en-IN" smtClean="0"/>
              <a:t>‹#›</a:t>
            </a:fld>
            <a:endParaRPr lang="en-IN"/>
          </a:p>
        </p:txBody>
      </p:sp>
    </p:spTree>
    <p:extLst>
      <p:ext uri="{BB962C8B-B14F-4D97-AF65-F5344CB8AC3E}">
        <p14:creationId xmlns:p14="http://schemas.microsoft.com/office/powerpoint/2010/main" val="2442608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3779" y="271638"/>
            <a:ext cx="11524441" cy="424732"/>
          </a:xfrm>
          <a:prstGeom prst="rect">
            <a:avLst/>
          </a:prstGeom>
        </p:spPr>
        <p:txBody>
          <a:bodyPr/>
          <a:lstStyle>
            <a:lvl1pPr>
              <a:defRPr>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33779" y="981804"/>
            <a:ext cx="11524441" cy="5253897"/>
          </a:xfrm>
          <a:prstGeom prst="rect">
            <a:avLst/>
          </a:prstGeom>
        </p:spPr>
        <p:txBody>
          <a:bodyPr>
            <a:noAutofit/>
          </a:bodyPr>
          <a:lstStyle>
            <a:lvl3pPr>
              <a:defRPr baseline="0"/>
            </a:lvl3pPr>
            <a:lvl4pPr>
              <a:defRPr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78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3779" y="271638"/>
            <a:ext cx="11524441" cy="424732"/>
          </a:xfrm>
          <a:prstGeom prst="rect">
            <a:avLst/>
          </a:prstGeom>
        </p:spPr>
        <p:txBody>
          <a:bodyPr/>
          <a:lstStyle>
            <a:lvl1pPr>
              <a:defRPr>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03537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92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Blank Layout with logo">
    <p:spTree>
      <p:nvGrpSpPr>
        <p:cNvPr id="1" name=""/>
        <p:cNvGrpSpPr/>
        <p:nvPr/>
      </p:nvGrpSpPr>
      <p:grpSpPr>
        <a:xfrm>
          <a:off x="0" y="0"/>
          <a:ext cx="0" cy="0"/>
          <a:chOff x="0" y="0"/>
          <a:chExt cx="0" cy="0"/>
        </a:xfrm>
      </p:grpSpPr>
      <p:sp>
        <p:nvSpPr>
          <p:cNvPr id="9" name="Rectangle 8"/>
          <p:cNvSpPr/>
          <p:nvPr userDrawn="1"/>
        </p:nvSpPr>
        <p:spPr>
          <a:xfrm>
            <a:off x="1" y="6430330"/>
            <a:ext cx="10007218" cy="323421"/>
          </a:xfrm>
          <a:prstGeom prst="rect">
            <a:avLst/>
          </a:prstGeom>
          <a:solidFill>
            <a:srgbClr val="A3A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 name="Rectangle 17"/>
          <p:cNvSpPr/>
          <p:nvPr userDrawn="1"/>
        </p:nvSpPr>
        <p:spPr>
          <a:xfrm>
            <a:off x="9691879" y="6430330"/>
            <a:ext cx="660161" cy="323421"/>
          </a:xfrm>
          <a:custGeom>
            <a:avLst/>
            <a:gdLst>
              <a:gd name="connsiteX0" fmla="*/ 0 w 383764"/>
              <a:gd name="connsiteY0" fmla="*/ 0 h 323421"/>
              <a:gd name="connsiteX1" fmla="*/ 383764 w 383764"/>
              <a:gd name="connsiteY1" fmla="*/ 0 h 323421"/>
              <a:gd name="connsiteX2" fmla="*/ 383764 w 383764"/>
              <a:gd name="connsiteY2" fmla="*/ 323421 h 323421"/>
              <a:gd name="connsiteX3" fmla="*/ 0 w 383764"/>
              <a:gd name="connsiteY3" fmla="*/ 323421 h 323421"/>
              <a:gd name="connsiteX4" fmla="*/ 0 w 383764"/>
              <a:gd name="connsiteY4" fmla="*/ 0 h 323421"/>
              <a:gd name="connsiteX0" fmla="*/ 171450 w 555214"/>
              <a:gd name="connsiteY0" fmla="*/ 0 h 323421"/>
              <a:gd name="connsiteX1" fmla="*/ 555214 w 555214"/>
              <a:gd name="connsiteY1" fmla="*/ 0 h 323421"/>
              <a:gd name="connsiteX2" fmla="*/ 555214 w 555214"/>
              <a:gd name="connsiteY2" fmla="*/ 323421 h 323421"/>
              <a:gd name="connsiteX3" fmla="*/ 0 w 555214"/>
              <a:gd name="connsiteY3" fmla="*/ 323421 h 323421"/>
              <a:gd name="connsiteX4" fmla="*/ 171450 w 555214"/>
              <a:gd name="connsiteY4" fmla="*/ 0 h 323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214" h="323421">
                <a:moveTo>
                  <a:pt x="171450" y="0"/>
                </a:moveTo>
                <a:lnTo>
                  <a:pt x="555214" y="0"/>
                </a:lnTo>
                <a:lnTo>
                  <a:pt x="555214" y="323421"/>
                </a:lnTo>
                <a:lnTo>
                  <a:pt x="0" y="323421"/>
                </a:lnTo>
                <a:lnTo>
                  <a:pt x="171450" y="0"/>
                </a:lnTo>
                <a:close/>
              </a:path>
            </a:pathLst>
          </a:custGeom>
          <a:solidFill>
            <a:srgbClr val="17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p:cNvSpPr/>
          <p:nvPr userDrawn="1"/>
        </p:nvSpPr>
        <p:spPr>
          <a:xfrm>
            <a:off x="11910939" y="6430330"/>
            <a:ext cx="289030" cy="323421"/>
          </a:xfrm>
          <a:prstGeom prst="rect">
            <a:avLst/>
          </a:prstGeom>
          <a:solidFill>
            <a:srgbClr val="17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Footer Placeholder 3"/>
          <p:cNvSpPr txBox="1">
            <a:spLocks/>
          </p:cNvSpPr>
          <p:nvPr userDrawn="1"/>
        </p:nvSpPr>
        <p:spPr>
          <a:xfrm>
            <a:off x="367653" y="6429704"/>
            <a:ext cx="1838240" cy="313887"/>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prstClr val="white"/>
                </a:solidFill>
              </a:rPr>
              <a:t>ECLERXDIGITAL.COM</a:t>
            </a:r>
          </a:p>
        </p:txBody>
      </p:sp>
      <p:sp>
        <p:nvSpPr>
          <p:cNvPr id="13" name="TextBox 12"/>
          <p:cNvSpPr txBox="1"/>
          <p:nvPr userDrawn="1"/>
        </p:nvSpPr>
        <p:spPr>
          <a:xfrm flipH="1">
            <a:off x="9558284" y="6468930"/>
            <a:ext cx="762198" cy="246221"/>
          </a:xfrm>
          <a:prstGeom prst="rect">
            <a:avLst/>
          </a:prstGeom>
          <a:noFill/>
        </p:spPr>
        <p:txBody>
          <a:bodyPr wrap="square" rtlCol="0" anchor="ctr" anchorCtr="0">
            <a:spAutoFit/>
          </a:bodyPr>
          <a:lstStyle/>
          <a:p>
            <a:pPr algn="r"/>
            <a:fld id="{8CF0BC52-D655-0E4A-A78C-598307FBA07D}" type="slidenum">
              <a:rPr lang="en-US" sz="1000" smtClean="0">
                <a:solidFill>
                  <a:schemeClr val="bg1"/>
                </a:solidFill>
                <a:latin typeface="Arial" pitchFamily="34" charset="0"/>
                <a:cs typeface="Arial" pitchFamily="34" charset="0"/>
              </a:rPr>
              <a:pPr algn="r"/>
              <a:t>‹#›</a:t>
            </a:fld>
            <a:endParaRPr lang="en-US" sz="1000" dirty="0">
              <a:solidFill>
                <a:schemeClr val="bg1"/>
              </a:solidFill>
              <a:latin typeface="Arial" pitchFamily="34" charset="0"/>
              <a:cs typeface="Arial" pitchFamily="34" charset="0"/>
            </a:endParaRPr>
          </a:p>
        </p:txBody>
      </p:sp>
      <p:pic>
        <p:nvPicPr>
          <p:cNvPr id="17" name="Picture 16" descr="eClerx Digital Logo_Final.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98853" y="6484098"/>
            <a:ext cx="1265274" cy="253985"/>
          </a:xfrm>
          <a:prstGeom prst="rect">
            <a:avLst/>
          </a:prstGeom>
        </p:spPr>
      </p:pic>
    </p:spTree>
    <p:extLst>
      <p:ext uri="{BB962C8B-B14F-4D97-AF65-F5344CB8AC3E}">
        <p14:creationId xmlns:p14="http://schemas.microsoft.com/office/powerpoint/2010/main" val="186957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lank without Logo">
    <p:spTree>
      <p:nvGrpSpPr>
        <p:cNvPr id="1" name=""/>
        <p:cNvGrpSpPr/>
        <p:nvPr/>
      </p:nvGrpSpPr>
      <p:grpSpPr>
        <a:xfrm>
          <a:off x="0" y="0"/>
          <a:ext cx="0" cy="0"/>
          <a:chOff x="0" y="0"/>
          <a:chExt cx="0" cy="0"/>
        </a:xfrm>
      </p:grpSpPr>
      <p:sp>
        <p:nvSpPr>
          <p:cNvPr id="3" name="TextBox 2"/>
          <p:cNvSpPr txBox="1"/>
          <p:nvPr userDrawn="1"/>
        </p:nvSpPr>
        <p:spPr>
          <a:xfrm>
            <a:off x="369070" y="6423498"/>
            <a:ext cx="372218" cy="276999"/>
          </a:xfrm>
          <a:prstGeom prst="rect">
            <a:avLst/>
          </a:prstGeom>
          <a:solidFill>
            <a:srgbClr val="305976"/>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1200" b="0" i="0" u="none" strike="noStrike" kern="1200" cap="none" spc="0" normalizeH="0" baseline="0" noProof="0" smtClean="0">
                <a:ln>
                  <a:noFill/>
                </a:ln>
                <a:solidFill>
                  <a:schemeClr val="bg1"/>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chemeClr val="bg1"/>
              </a:solidFill>
              <a:effectLst/>
              <a:uLnTx/>
              <a:uFillTx/>
              <a:latin typeface="Arial"/>
              <a:ea typeface="+mn-ea"/>
              <a:cs typeface="+mn-cs"/>
            </a:endParaRPr>
          </a:p>
        </p:txBody>
      </p:sp>
      <p:pic>
        <p:nvPicPr>
          <p:cNvPr id="8" name="Picture 7">
            <a:extLst>
              <a:ext uri="{FF2B5EF4-FFF2-40B4-BE49-F238E27FC236}">
                <a16:creationId xmlns:a16="http://schemas.microsoft.com/office/drawing/2014/main" id="{AB89F680-3FA6-CC48-9632-2CBF8222FED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9208" y="6367348"/>
            <a:ext cx="1492512" cy="375852"/>
          </a:xfrm>
          <a:prstGeom prst="rect">
            <a:avLst/>
          </a:prstGeom>
        </p:spPr>
      </p:pic>
    </p:spTree>
    <p:extLst>
      <p:ext uri="{BB962C8B-B14F-4D97-AF65-F5344CB8AC3E}">
        <p14:creationId xmlns:p14="http://schemas.microsoft.com/office/powerpoint/2010/main" val="10490617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Footer Placeholder 3"/>
          <p:cNvSpPr txBox="1">
            <a:spLocks/>
          </p:cNvSpPr>
          <p:nvPr/>
        </p:nvSpPr>
        <p:spPr>
          <a:xfrm>
            <a:off x="367653" y="6519857"/>
            <a:ext cx="1838240" cy="313887"/>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Arial"/>
                <a:ea typeface="+mn-ea"/>
                <a:cs typeface="+mn-cs"/>
              </a:rPr>
              <a:t>ECLERXDIGITAL.COM</a:t>
            </a:r>
          </a:p>
        </p:txBody>
      </p:sp>
      <p:sp>
        <p:nvSpPr>
          <p:cNvPr id="23" name="Date Placeholder 3"/>
          <p:cNvSpPr txBox="1">
            <a:spLocks/>
          </p:cNvSpPr>
          <p:nvPr/>
        </p:nvSpPr>
        <p:spPr>
          <a:xfrm>
            <a:off x="6901476" y="6551385"/>
            <a:ext cx="2743915" cy="261610"/>
          </a:xfrm>
          <a:prstGeom prst="rect">
            <a:avLst/>
          </a:prstGeom>
        </p:spPr>
        <p:txBody>
          <a:bodyPr vert="horz" lIns="91440" tIns="45720" rIns="91440" bIns="45720" rtlCol="0" anchor="ctr">
            <a:spAutoFit/>
          </a:bodyPr>
          <a:lstStyle>
            <a:defPPr>
              <a:defRPr lang="en-US"/>
            </a:defPPr>
            <a:lvl1pPr marL="0" marR="0" indent="0" algn="r" defTabSz="914400" rtl="0" eaLnBrk="1" fontAlgn="auto" latinLnBrk="0" hangingPunct="1">
              <a:lnSpc>
                <a:spcPct val="100000"/>
              </a:lnSpc>
              <a:spcBef>
                <a:spcPts val="0"/>
              </a:spcBef>
              <a:spcAft>
                <a:spcPts val="0"/>
              </a:spcAft>
              <a:buClrTx/>
              <a:buSzTx/>
              <a:buFontTx/>
              <a:buNone/>
              <a:tabLst/>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a:ea typeface="Roboto" charset="0"/>
                <a:cs typeface="Arial" panose="020B0604020202020204" pitchFamily="34" charset="0"/>
              </a:rPr>
              <a:t>CONFIDENTIAL</a:t>
            </a:r>
            <a:endParaRPr kumimoji="0" lang="en-US" sz="11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3305463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8" r:id="rId5"/>
  </p:sldLayoutIdLst>
  <p:hf sldNum="0" hdr="0" ftr="0" dt="0"/>
  <p:txStyles>
    <p:titleStyle>
      <a:lvl1pPr algn="ctr" defTabSz="914400" rtl="0" eaLnBrk="1" latinLnBrk="0" hangingPunct="1">
        <a:lnSpc>
          <a:spcPct val="90000"/>
        </a:lnSpc>
        <a:spcBef>
          <a:spcPct val="0"/>
        </a:spcBef>
        <a:buNone/>
        <a:defRPr lang="en-US" sz="2400" b="0" i="0" kern="1200" dirty="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600"/>
        </a:spcAft>
        <a:buClrTx/>
        <a:buFont typeface="Arial" panose="020B0604020202020204" pitchFamily="34" charset="0"/>
        <a:buChar char="•"/>
        <a:defRPr sz="1800" kern="1200">
          <a:solidFill>
            <a:schemeClr val="tx1">
              <a:lumMod val="75000"/>
              <a:lumOff val="25000"/>
            </a:schemeClr>
          </a:solidFill>
          <a:latin typeface="+mn-lt"/>
          <a:ea typeface="Roboto" pitchFamily="2" charset="0"/>
          <a:cs typeface="+mn-cs"/>
        </a:defRPr>
      </a:lvl1pPr>
      <a:lvl2pPr marL="457200" indent="-228600" algn="l" defTabSz="914400" rtl="0" eaLnBrk="1" latinLnBrk="0" hangingPunct="1">
        <a:lnSpc>
          <a:spcPct val="100000"/>
        </a:lnSpc>
        <a:spcBef>
          <a:spcPts val="0"/>
        </a:spcBef>
        <a:spcAft>
          <a:spcPts val="600"/>
        </a:spcAft>
        <a:buClrTx/>
        <a:buFont typeface="Arial" panose="020B0604020202020204" pitchFamily="34" charset="0"/>
        <a:buChar char="-"/>
        <a:defRPr sz="1800" kern="1200">
          <a:solidFill>
            <a:schemeClr val="tx1">
              <a:lumMod val="75000"/>
              <a:lumOff val="25000"/>
            </a:schemeClr>
          </a:solidFill>
          <a:latin typeface="+mn-lt"/>
          <a:ea typeface="Roboto" pitchFamily="2" charset="0"/>
          <a:cs typeface="+mn-cs"/>
        </a:defRPr>
      </a:lvl2pPr>
      <a:lvl3pPr marL="685800" indent="-228600" algn="l" defTabSz="914400" rtl="0" eaLnBrk="1" latinLnBrk="0" hangingPunct="1">
        <a:lnSpc>
          <a:spcPct val="100000"/>
        </a:lnSpc>
        <a:spcBef>
          <a:spcPts val="0"/>
        </a:spcBef>
        <a:spcAft>
          <a:spcPts val="600"/>
        </a:spcAft>
        <a:buClrTx/>
        <a:buSzPct val="100000"/>
        <a:buFont typeface="Courier New" panose="02070309020205020404" pitchFamily="49" charset="0"/>
        <a:buChar char="o"/>
        <a:defRPr sz="1800" kern="1200">
          <a:solidFill>
            <a:schemeClr val="tx1">
              <a:lumMod val="75000"/>
              <a:lumOff val="25000"/>
            </a:schemeClr>
          </a:solidFill>
          <a:latin typeface="+mn-lt"/>
          <a:ea typeface="Roboto" pitchFamily="2" charset="0"/>
          <a:cs typeface="+mn-cs"/>
        </a:defRPr>
      </a:lvl3pPr>
      <a:lvl4pPr marL="914400" indent="-228600" algn="l" defTabSz="914400" rtl="0" eaLnBrk="1" latinLnBrk="0" hangingPunct="1">
        <a:lnSpc>
          <a:spcPct val="100000"/>
        </a:lnSpc>
        <a:spcBef>
          <a:spcPts val="0"/>
        </a:spcBef>
        <a:spcAft>
          <a:spcPts val="600"/>
        </a:spcAft>
        <a:buClrTx/>
        <a:buSzPct val="80000"/>
        <a:buFont typeface="Wingdings" panose="05000000000000000000" pitchFamily="2" charset="2"/>
        <a:buChar char="§"/>
        <a:defRPr sz="1800" kern="1200">
          <a:solidFill>
            <a:schemeClr val="tx1">
              <a:lumMod val="75000"/>
              <a:lumOff val="25000"/>
            </a:schemeClr>
          </a:solidFill>
          <a:latin typeface="+mn-lt"/>
          <a:ea typeface="Roboto" pitchFamily="2" charset="0"/>
          <a:cs typeface="+mn-cs"/>
        </a:defRPr>
      </a:lvl4pPr>
      <a:lvl5pPr marL="1143000" indent="-228600" algn="l" defTabSz="914400" rtl="0" eaLnBrk="1" latinLnBrk="0" hangingPunct="1">
        <a:lnSpc>
          <a:spcPct val="100000"/>
        </a:lnSpc>
        <a:spcBef>
          <a:spcPts val="0"/>
        </a:spcBef>
        <a:spcAft>
          <a:spcPts val="600"/>
        </a:spcAft>
        <a:buClrTx/>
        <a:buSzPct val="60000"/>
        <a:buFont typeface="Wingdings" panose="05000000000000000000" pitchFamily="2" charset="2"/>
        <a:buChar char="v"/>
        <a:defRPr sz="1800" kern="1200">
          <a:solidFill>
            <a:schemeClr val="tx1">
              <a:lumMod val="75000"/>
              <a:lumOff val="25000"/>
            </a:schemeClr>
          </a:solidFill>
          <a:latin typeface="+mn-lt"/>
          <a:ea typeface="Roboto"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AF1C75-99CB-EF44-89D0-738BFEF7AB5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9" name="Rectangle 8">
            <a:extLst>
              <a:ext uri="{FF2B5EF4-FFF2-40B4-BE49-F238E27FC236}">
                <a16:creationId xmlns:a16="http://schemas.microsoft.com/office/drawing/2014/main" id="{4056A18C-5338-874E-A641-1DDD0D3A7966}"/>
              </a:ext>
            </a:extLst>
          </p:cNvPr>
          <p:cNvSpPr/>
          <p:nvPr/>
        </p:nvSpPr>
        <p:spPr>
          <a:xfrm>
            <a:off x="743739" y="-1"/>
            <a:ext cx="3521259"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4DC51D15-B5B4-3042-8851-6FD84909C0C2}"/>
              </a:ext>
            </a:extLst>
          </p:cNvPr>
          <p:cNvSpPr/>
          <p:nvPr/>
        </p:nvSpPr>
        <p:spPr>
          <a:xfrm>
            <a:off x="734528" y="2976567"/>
            <a:ext cx="346257" cy="4524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0" name="Rectangle 9">
            <a:extLst>
              <a:ext uri="{FF2B5EF4-FFF2-40B4-BE49-F238E27FC236}">
                <a16:creationId xmlns:a16="http://schemas.microsoft.com/office/drawing/2014/main" id="{02F83B3B-330E-9B44-A5EF-D61D2001164E}"/>
              </a:ext>
            </a:extLst>
          </p:cNvPr>
          <p:cNvSpPr/>
          <p:nvPr/>
        </p:nvSpPr>
        <p:spPr>
          <a:xfrm>
            <a:off x="1089995" y="2976567"/>
            <a:ext cx="2975377" cy="452432"/>
          </a:xfrm>
          <a:prstGeom prst="rect">
            <a:avLst/>
          </a:prstGeom>
        </p:spPr>
        <p:txBody>
          <a:bodyPr wrap="square">
            <a:spAutoFit/>
          </a:bodyPr>
          <a:lstStyle/>
          <a:p>
            <a:pPr lvl="0">
              <a:lnSpc>
                <a:spcPct val="90000"/>
              </a:lnSpc>
              <a:defRPr/>
            </a:pPr>
            <a:r>
              <a:rPr lang="en-US" sz="2600" b="1" dirty="0" smtClean="0">
                <a:solidFill>
                  <a:srgbClr val="0D4B96"/>
                </a:solidFill>
                <a:latin typeface="Arial" panose="020B0604020202020204" pitchFamily="34" charset="0"/>
                <a:cs typeface="Arial" panose="020B0604020202020204" pitchFamily="34" charset="0"/>
              </a:rPr>
              <a:t>Hackathon</a:t>
            </a:r>
            <a:endParaRPr kumimoji="0" lang="en-US" sz="2600" b="0" i="0" u="none" strike="noStrike" kern="1200" cap="none" spc="0" normalizeH="0" baseline="0" noProof="0" dirty="0">
              <a:ln>
                <a:noFill/>
              </a:ln>
              <a:solidFill>
                <a:srgbClr val="0D4B96"/>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44599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1209405"/>
            <a:r>
              <a:rPr lang="en-US" sz="3704" spc="-40" dirty="0" smtClean="0">
                <a:solidFill>
                  <a:schemeClr val="accent6">
                    <a:lumMod val="50000"/>
                  </a:schemeClr>
                </a:solidFill>
                <a:latin typeface="Arial Black" panose="020B0A04020102020204" pitchFamily="34" charset="0"/>
              </a:rPr>
              <a:t>Challenge</a:t>
            </a:r>
            <a:endParaRPr lang="en-IN" sz="3704" spc="-40" dirty="0">
              <a:solidFill>
                <a:schemeClr val="accent6">
                  <a:lumMod val="50000"/>
                </a:schemeClr>
              </a:solidFill>
              <a:latin typeface="Arial Black" panose="020B0A04020102020204" pitchFamily="34" charset="0"/>
            </a:endParaRPr>
          </a:p>
        </p:txBody>
      </p:sp>
      <p:sp>
        <p:nvSpPr>
          <p:cNvPr id="7" name="Rectangle 6"/>
          <p:cNvSpPr/>
          <p:nvPr/>
        </p:nvSpPr>
        <p:spPr bwMode="auto">
          <a:xfrm>
            <a:off x="261938" y="1206501"/>
            <a:ext cx="11542679" cy="1576127"/>
          </a:xfrm>
          <a:prstGeom prst="rect">
            <a:avLst/>
          </a:prstGeom>
          <a:noFill/>
          <a:ln w="12700">
            <a:solidFill>
              <a:schemeClr val="bg1">
                <a:lumMod val="65000"/>
              </a:schemeClr>
            </a:solidFill>
          </a:ln>
          <a:extLst/>
        </p:spPr>
        <p:txBody>
          <a:bodyPr vert="horz" wrap="square" lIns="42863" tIns="21431" rIns="42863" bIns="21431" numCol="1" rtlCol="0" anchor="t" anchorCtr="0" compatLnSpc="1">
            <a:prstTxWarp prst="textNoShape">
              <a:avLst/>
            </a:prstTxWarp>
          </a:bodyPr>
          <a:lstStyle/>
          <a:p>
            <a:pPr algn="ctr"/>
            <a:endParaRPr lang="en-IN" sz="2381" dirty="0"/>
          </a:p>
        </p:txBody>
      </p:sp>
      <p:sp>
        <p:nvSpPr>
          <p:cNvPr id="8" name="Parallelogram 7"/>
          <p:cNvSpPr/>
          <p:nvPr/>
        </p:nvSpPr>
        <p:spPr>
          <a:xfrm>
            <a:off x="1437" y="979488"/>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 fmla="*/ 9923 w 2676923"/>
              <a:gd name="connsiteY0" fmla="*/ 468312 h 468312"/>
              <a:gd name="connsiteX1" fmla="*/ 0 w 2676923"/>
              <a:gd name="connsiteY1" fmla="*/ 12700 h 468312"/>
              <a:gd name="connsiteX2" fmla="*/ 2676923 w 2676923"/>
              <a:gd name="connsiteY2" fmla="*/ 0 h 468312"/>
              <a:gd name="connsiteX3" fmla="*/ 2483646 w 2676923"/>
              <a:gd name="connsiteY3" fmla="*/ 468312 h 468312"/>
              <a:gd name="connsiteX4" fmla="*/ 9923 w 2676923"/>
              <a:gd name="connsiteY4" fmla="*/ 468312 h 468312"/>
              <a:gd name="connsiteX0" fmla="*/ 3573 w 2676923"/>
              <a:gd name="connsiteY0" fmla="*/ 471487 h 471487"/>
              <a:gd name="connsiteX1" fmla="*/ 0 w 2676923"/>
              <a:gd name="connsiteY1" fmla="*/ 12700 h 471487"/>
              <a:gd name="connsiteX2" fmla="*/ 2676923 w 2676923"/>
              <a:gd name="connsiteY2" fmla="*/ 0 h 471487"/>
              <a:gd name="connsiteX3" fmla="*/ 2483646 w 2676923"/>
              <a:gd name="connsiteY3" fmla="*/ 468312 h 471487"/>
              <a:gd name="connsiteX4" fmla="*/ 3573 w 2676923"/>
              <a:gd name="connsiteY4" fmla="*/ 471487 h 471487"/>
              <a:gd name="connsiteX0" fmla="*/ 398 w 2673748"/>
              <a:gd name="connsiteY0" fmla="*/ 471487 h 471487"/>
              <a:gd name="connsiteX1" fmla="*/ 0 w 2673748"/>
              <a:gd name="connsiteY1" fmla="*/ 6350 h 471487"/>
              <a:gd name="connsiteX2" fmla="*/ 2673748 w 2673748"/>
              <a:gd name="connsiteY2" fmla="*/ 0 h 471487"/>
              <a:gd name="connsiteX3" fmla="*/ 2480471 w 2673748"/>
              <a:gd name="connsiteY3" fmla="*/ 468312 h 471487"/>
              <a:gd name="connsiteX4" fmla="*/ 398 w 267374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68312 h 468312"/>
              <a:gd name="connsiteX1" fmla="*/ 0 w 2680098"/>
              <a:gd name="connsiteY1" fmla="*/ 3175 h 468312"/>
              <a:gd name="connsiteX2" fmla="*/ 2680098 w 2680098"/>
              <a:gd name="connsiteY2" fmla="*/ 0 h 468312"/>
              <a:gd name="connsiteX3" fmla="*/ 2486821 w 2680098"/>
              <a:gd name="connsiteY3" fmla="*/ 468312 h 468312"/>
              <a:gd name="connsiteX4" fmla="*/ 6748 w 2680098"/>
              <a:gd name="connsiteY4" fmla="*/ 468312 h 468312"/>
              <a:gd name="connsiteX0" fmla="*/ 1629 w 2680098"/>
              <a:gd name="connsiteY0" fmla="*/ 468312 h 468312"/>
              <a:gd name="connsiteX1" fmla="*/ 0 w 2680098"/>
              <a:gd name="connsiteY1" fmla="*/ 3175 h 468312"/>
              <a:gd name="connsiteX2" fmla="*/ 2680098 w 2680098"/>
              <a:gd name="connsiteY2" fmla="*/ 0 h 468312"/>
              <a:gd name="connsiteX3" fmla="*/ 2486821 w 2680098"/>
              <a:gd name="connsiteY3" fmla="*/ 468312 h 468312"/>
              <a:gd name="connsiteX4" fmla="*/ 1629 w 2680098"/>
              <a:gd name="connsiteY4" fmla="*/ 468312 h 468312"/>
              <a:gd name="connsiteX0" fmla="*/ 31 w 2680206"/>
              <a:gd name="connsiteY0" fmla="*/ 468312 h 468312"/>
              <a:gd name="connsiteX1" fmla="*/ 108 w 2680206"/>
              <a:gd name="connsiteY1" fmla="*/ 3175 h 468312"/>
              <a:gd name="connsiteX2" fmla="*/ 2680206 w 2680206"/>
              <a:gd name="connsiteY2" fmla="*/ 0 h 468312"/>
              <a:gd name="connsiteX3" fmla="*/ 2486929 w 2680206"/>
              <a:gd name="connsiteY3" fmla="*/ 468312 h 468312"/>
              <a:gd name="connsiteX4" fmla="*/ 31 w 2680206"/>
              <a:gd name="connsiteY4" fmla="*/ 468312 h 46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886"/>
            <a:r>
              <a:rPr lang="en-IN" sz="2000" b="1" dirty="0"/>
              <a:t>The Problem</a:t>
            </a:r>
          </a:p>
        </p:txBody>
      </p:sp>
      <p:sp>
        <p:nvSpPr>
          <p:cNvPr id="9" name="TextBox 8"/>
          <p:cNvSpPr txBox="1"/>
          <p:nvPr/>
        </p:nvSpPr>
        <p:spPr>
          <a:xfrm>
            <a:off x="335280" y="1577365"/>
            <a:ext cx="11375708" cy="1146211"/>
          </a:xfrm>
          <a:prstGeom prst="rect">
            <a:avLst/>
          </a:prstGeom>
          <a:noFill/>
        </p:spPr>
        <p:txBody>
          <a:bodyPr wrap="square" rtlCol="0">
            <a:spAutoFit/>
          </a:bodyPr>
          <a:lstStyle/>
          <a:p>
            <a:pPr marL="377962" indent="-377962">
              <a:spcAft>
                <a:spcPts val="601"/>
              </a:spcAft>
              <a:buFont typeface="Wingdings" panose="05000000000000000000" pitchFamily="2" charset="2"/>
              <a:buChar char="§"/>
            </a:pPr>
            <a:r>
              <a:rPr lang="en-US" sz="1587" dirty="0"/>
              <a:t>Customer support now a days became quick and natural in channels like Twitter and Facebook where uses request for help, support or show their disappointment with larger audience. The data in such channels are Focused , Natural and Succinct.</a:t>
            </a:r>
          </a:p>
          <a:p>
            <a:pPr marL="377962" indent="-377962">
              <a:spcAft>
                <a:spcPts val="601"/>
              </a:spcAft>
              <a:buFont typeface="Wingdings" panose="05000000000000000000" pitchFamily="2" charset="2"/>
              <a:buChar char="§"/>
            </a:pPr>
            <a:r>
              <a:rPr lang="en-US" sz="1587" dirty="0"/>
              <a:t>Negative review in such channels can greatly impact the sales, profitability and customer experience.</a:t>
            </a:r>
          </a:p>
        </p:txBody>
      </p:sp>
      <p:sp>
        <p:nvSpPr>
          <p:cNvPr id="11" name="Rectangle 10"/>
          <p:cNvSpPr/>
          <p:nvPr/>
        </p:nvSpPr>
        <p:spPr bwMode="auto">
          <a:xfrm>
            <a:off x="267971" y="3070093"/>
            <a:ext cx="11542679" cy="2221236"/>
          </a:xfrm>
          <a:prstGeom prst="rect">
            <a:avLst/>
          </a:prstGeom>
          <a:noFill/>
          <a:ln w="12700">
            <a:solidFill>
              <a:schemeClr val="bg1">
                <a:lumMod val="65000"/>
              </a:schemeClr>
            </a:solidFill>
          </a:ln>
          <a:extLst/>
        </p:spPr>
        <p:txBody>
          <a:bodyPr vert="horz" wrap="square" lIns="42863" tIns="21431" rIns="42863" bIns="21431" numCol="1" rtlCol="0" anchor="t" anchorCtr="0" compatLnSpc="1">
            <a:prstTxWarp prst="textNoShape">
              <a:avLst/>
            </a:prstTxWarp>
          </a:bodyPr>
          <a:lstStyle/>
          <a:p>
            <a:pPr algn="ctr"/>
            <a:endParaRPr lang="en-IN" sz="2381" dirty="0"/>
          </a:p>
        </p:txBody>
      </p:sp>
      <p:sp>
        <p:nvSpPr>
          <p:cNvPr id="12" name="Parallelogram 7"/>
          <p:cNvSpPr/>
          <p:nvPr/>
        </p:nvSpPr>
        <p:spPr>
          <a:xfrm>
            <a:off x="1589" y="2843082"/>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 fmla="*/ 9923 w 2676923"/>
              <a:gd name="connsiteY0" fmla="*/ 468312 h 468312"/>
              <a:gd name="connsiteX1" fmla="*/ 0 w 2676923"/>
              <a:gd name="connsiteY1" fmla="*/ 12700 h 468312"/>
              <a:gd name="connsiteX2" fmla="*/ 2676923 w 2676923"/>
              <a:gd name="connsiteY2" fmla="*/ 0 h 468312"/>
              <a:gd name="connsiteX3" fmla="*/ 2483646 w 2676923"/>
              <a:gd name="connsiteY3" fmla="*/ 468312 h 468312"/>
              <a:gd name="connsiteX4" fmla="*/ 9923 w 2676923"/>
              <a:gd name="connsiteY4" fmla="*/ 468312 h 468312"/>
              <a:gd name="connsiteX0" fmla="*/ 3573 w 2676923"/>
              <a:gd name="connsiteY0" fmla="*/ 471487 h 471487"/>
              <a:gd name="connsiteX1" fmla="*/ 0 w 2676923"/>
              <a:gd name="connsiteY1" fmla="*/ 12700 h 471487"/>
              <a:gd name="connsiteX2" fmla="*/ 2676923 w 2676923"/>
              <a:gd name="connsiteY2" fmla="*/ 0 h 471487"/>
              <a:gd name="connsiteX3" fmla="*/ 2483646 w 2676923"/>
              <a:gd name="connsiteY3" fmla="*/ 468312 h 471487"/>
              <a:gd name="connsiteX4" fmla="*/ 3573 w 2676923"/>
              <a:gd name="connsiteY4" fmla="*/ 471487 h 471487"/>
              <a:gd name="connsiteX0" fmla="*/ 398 w 2673748"/>
              <a:gd name="connsiteY0" fmla="*/ 471487 h 471487"/>
              <a:gd name="connsiteX1" fmla="*/ 0 w 2673748"/>
              <a:gd name="connsiteY1" fmla="*/ 6350 h 471487"/>
              <a:gd name="connsiteX2" fmla="*/ 2673748 w 2673748"/>
              <a:gd name="connsiteY2" fmla="*/ 0 h 471487"/>
              <a:gd name="connsiteX3" fmla="*/ 2480471 w 2673748"/>
              <a:gd name="connsiteY3" fmla="*/ 468312 h 471487"/>
              <a:gd name="connsiteX4" fmla="*/ 398 w 267374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68312 h 468312"/>
              <a:gd name="connsiteX1" fmla="*/ 0 w 2680098"/>
              <a:gd name="connsiteY1" fmla="*/ 3175 h 468312"/>
              <a:gd name="connsiteX2" fmla="*/ 2680098 w 2680098"/>
              <a:gd name="connsiteY2" fmla="*/ 0 h 468312"/>
              <a:gd name="connsiteX3" fmla="*/ 2486821 w 2680098"/>
              <a:gd name="connsiteY3" fmla="*/ 468312 h 468312"/>
              <a:gd name="connsiteX4" fmla="*/ 6748 w 2680098"/>
              <a:gd name="connsiteY4" fmla="*/ 468312 h 468312"/>
              <a:gd name="connsiteX0" fmla="*/ 31 w 2680206"/>
              <a:gd name="connsiteY0" fmla="*/ 468312 h 468312"/>
              <a:gd name="connsiteX1" fmla="*/ 108 w 2680206"/>
              <a:gd name="connsiteY1" fmla="*/ 3175 h 468312"/>
              <a:gd name="connsiteX2" fmla="*/ 2680206 w 2680206"/>
              <a:gd name="connsiteY2" fmla="*/ 0 h 468312"/>
              <a:gd name="connsiteX3" fmla="*/ 2486929 w 2680206"/>
              <a:gd name="connsiteY3" fmla="*/ 468312 h 468312"/>
              <a:gd name="connsiteX4" fmla="*/ 31 w 2680206"/>
              <a:gd name="connsiteY4" fmla="*/ 468312 h 46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886"/>
            <a:r>
              <a:rPr lang="en-IN" sz="2000" b="1" dirty="0"/>
              <a:t>The Challenge</a:t>
            </a:r>
          </a:p>
        </p:txBody>
      </p:sp>
      <p:sp>
        <p:nvSpPr>
          <p:cNvPr id="13" name="TextBox 12"/>
          <p:cNvSpPr txBox="1"/>
          <p:nvPr/>
        </p:nvSpPr>
        <p:spPr>
          <a:xfrm>
            <a:off x="335280" y="3502762"/>
            <a:ext cx="11375708" cy="657744"/>
          </a:xfrm>
          <a:prstGeom prst="rect">
            <a:avLst/>
          </a:prstGeom>
          <a:noFill/>
        </p:spPr>
        <p:txBody>
          <a:bodyPr wrap="square" rtlCol="0">
            <a:spAutoFit/>
          </a:bodyPr>
          <a:lstStyle/>
          <a:p>
            <a:pPr marL="377962" indent="-377962">
              <a:spcAft>
                <a:spcPts val="601"/>
              </a:spcAft>
              <a:buFont typeface="Wingdings" panose="05000000000000000000" pitchFamily="2" charset="2"/>
              <a:buChar char="§"/>
            </a:pPr>
            <a:r>
              <a:rPr lang="en-US" sz="1587" dirty="0" smtClean="0"/>
              <a:t>Can </a:t>
            </a:r>
            <a:r>
              <a:rPr lang="en-US" sz="1587" dirty="0"/>
              <a:t>we do topic clustering to find related topics? Can we improve campaigns run on this social media by this insights?</a:t>
            </a:r>
          </a:p>
          <a:p>
            <a:pPr marL="377962" indent="-377962">
              <a:spcAft>
                <a:spcPts val="601"/>
              </a:spcAft>
              <a:buFont typeface="Wingdings" panose="05000000000000000000" pitchFamily="2" charset="2"/>
              <a:buChar char="§"/>
            </a:pPr>
            <a:r>
              <a:rPr lang="en-US" sz="1587" dirty="0" smtClean="0"/>
              <a:t>Can </a:t>
            </a:r>
            <a:r>
              <a:rPr lang="en-US" sz="1587" dirty="0"/>
              <a:t>we identify how many customers are unhappy and why are they unhappy about?</a:t>
            </a:r>
          </a:p>
        </p:txBody>
      </p:sp>
      <p:sp>
        <p:nvSpPr>
          <p:cNvPr id="14" name="Freeform 5"/>
          <p:cNvSpPr>
            <a:spLocks noEditPoints="1"/>
          </p:cNvSpPr>
          <p:nvPr/>
        </p:nvSpPr>
        <p:spPr bwMode="auto">
          <a:xfrm>
            <a:off x="3022920" y="997415"/>
            <a:ext cx="440961" cy="426263"/>
          </a:xfrm>
          <a:custGeom>
            <a:avLst/>
            <a:gdLst>
              <a:gd name="T0" fmla="*/ 113 w 245"/>
              <a:gd name="T1" fmla="*/ 232 h 236"/>
              <a:gd name="T2" fmla="*/ 213 w 245"/>
              <a:gd name="T3" fmla="*/ 132 h 236"/>
              <a:gd name="T4" fmla="*/ 195 w 245"/>
              <a:gd name="T5" fmla="*/ 75 h 236"/>
              <a:gd name="T6" fmla="*/ 201 w 245"/>
              <a:gd name="T7" fmla="*/ 75 h 236"/>
              <a:gd name="T8" fmla="*/ 204 w 245"/>
              <a:gd name="T9" fmla="*/ 73 h 236"/>
              <a:gd name="T10" fmla="*/ 244 w 245"/>
              <a:gd name="T11" fmla="*/ 34 h 236"/>
              <a:gd name="T12" fmla="*/ 244 w 245"/>
              <a:gd name="T13" fmla="*/ 28 h 236"/>
              <a:gd name="T14" fmla="*/ 241 w 245"/>
              <a:gd name="T15" fmla="*/ 27 h 236"/>
              <a:gd name="T16" fmla="*/ 218 w 245"/>
              <a:gd name="T17" fmla="*/ 27 h 236"/>
              <a:gd name="T18" fmla="*/ 218 w 245"/>
              <a:gd name="T19" fmla="*/ 4 h 236"/>
              <a:gd name="T20" fmla="*/ 214 w 245"/>
              <a:gd name="T21" fmla="*/ 0 h 236"/>
              <a:gd name="T22" fmla="*/ 211 w 245"/>
              <a:gd name="T23" fmla="*/ 1 h 236"/>
              <a:gd name="T24" fmla="*/ 172 w 245"/>
              <a:gd name="T25" fmla="*/ 41 h 236"/>
              <a:gd name="T26" fmla="*/ 170 w 245"/>
              <a:gd name="T27" fmla="*/ 44 h 236"/>
              <a:gd name="T28" fmla="*/ 170 w 245"/>
              <a:gd name="T29" fmla="*/ 50 h 236"/>
              <a:gd name="T30" fmla="*/ 31 w 245"/>
              <a:gd name="T31" fmla="*/ 75 h 236"/>
              <a:gd name="T32" fmla="*/ 56 w 245"/>
              <a:gd name="T33" fmla="*/ 214 h 236"/>
              <a:gd name="T34" fmla="*/ 113 w 245"/>
              <a:gd name="T35" fmla="*/ 232 h 236"/>
              <a:gd name="T36" fmla="*/ 178 w 245"/>
              <a:gd name="T37" fmla="*/ 45 h 236"/>
              <a:gd name="T38" fmla="*/ 210 w 245"/>
              <a:gd name="T39" fmla="*/ 14 h 236"/>
              <a:gd name="T40" fmla="*/ 210 w 245"/>
              <a:gd name="T41" fmla="*/ 31 h 236"/>
              <a:gd name="T42" fmla="*/ 214 w 245"/>
              <a:gd name="T43" fmla="*/ 35 h 236"/>
              <a:gd name="T44" fmla="*/ 231 w 245"/>
              <a:gd name="T45" fmla="*/ 35 h 236"/>
              <a:gd name="T46" fmla="*/ 200 w 245"/>
              <a:gd name="T47" fmla="*/ 67 h 236"/>
              <a:gd name="T48" fmla="*/ 178 w 245"/>
              <a:gd name="T49" fmla="*/ 67 h 236"/>
              <a:gd name="T50" fmla="*/ 178 w 245"/>
              <a:gd name="T51" fmla="*/ 45 h 236"/>
              <a:gd name="T52" fmla="*/ 113 w 245"/>
              <a:gd name="T53" fmla="*/ 40 h 236"/>
              <a:gd name="T54" fmla="*/ 170 w 245"/>
              <a:gd name="T55" fmla="*/ 60 h 236"/>
              <a:gd name="T56" fmla="*/ 170 w 245"/>
              <a:gd name="T57" fmla="*/ 69 h 236"/>
              <a:gd name="T58" fmla="*/ 153 w 245"/>
              <a:gd name="T59" fmla="*/ 86 h 236"/>
              <a:gd name="T60" fmla="*/ 67 w 245"/>
              <a:gd name="T61" fmla="*/ 92 h 236"/>
              <a:gd name="T62" fmla="*/ 73 w 245"/>
              <a:gd name="T63" fmla="*/ 178 h 236"/>
              <a:gd name="T64" fmla="*/ 159 w 245"/>
              <a:gd name="T65" fmla="*/ 172 h 236"/>
              <a:gd name="T66" fmla="*/ 159 w 245"/>
              <a:gd name="T67" fmla="*/ 92 h 236"/>
              <a:gd name="T68" fmla="*/ 176 w 245"/>
              <a:gd name="T69" fmla="*/ 75 h 236"/>
              <a:gd name="T70" fmla="*/ 185 w 245"/>
              <a:gd name="T71" fmla="*/ 75 h 236"/>
              <a:gd name="T72" fmla="*/ 170 w 245"/>
              <a:gd name="T73" fmla="*/ 204 h 236"/>
              <a:gd name="T74" fmla="*/ 41 w 245"/>
              <a:gd name="T75" fmla="*/ 189 h 236"/>
              <a:gd name="T76" fmla="*/ 56 w 245"/>
              <a:gd name="T77" fmla="*/ 60 h 236"/>
              <a:gd name="T78" fmla="*/ 113 w 245"/>
              <a:gd name="T79" fmla="*/ 40 h 236"/>
              <a:gd name="T80" fmla="*/ 126 w 245"/>
              <a:gd name="T81" fmla="*/ 132 h 236"/>
              <a:gd name="T82" fmla="*/ 113 w 245"/>
              <a:gd name="T83" fmla="*/ 145 h 236"/>
              <a:gd name="T84" fmla="*/ 100 w 245"/>
              <a:gd name="T85" fmla="*/ 132 h 236"/>
              <a:gd name="T86" fmla="*/ 113 w 245"/>
              <a:gd name="T87" fmla="*/ 119 h 236"/>
              <a:gd name="T88" fmla="*/ 113 w 245"/>
              <a:gd name="T89" fmla="*/ 119 h 236"/>
              <a:gd name="T90" fmla="*/ 119 w 245"/>
              <a:gd name="T91" fmla="*/ 120 h 236"/>
              <a:gd name="T92" fmla="*/ 110 w 245"/>
              <a:gd name="T93" fmla="*/ 129 h 236"/>
              <a:gd name="T94" fmla="*/ 110 w 245"/>
              <a:gd name="T95" fmla="*/ 135 h 236"/>
              <a:gd name="T96" fmla="*/ 115 w 245"/>
              <a:gd name="T97" fmla="*/ 135 h 236"/>
              <a:gd name="T98" fmla="*/ 116 w 245"/>
              <a:gd name="T99" fmla="*/ 135 h 236"/>
              <a:gd name="T100" fmla="*/ 125 w 245"/>
              <a:gd name="T101" fmla="*/ 126 h 236"/>
              <a:gd name="T102" fmla="*/ 126 w 245"/>
              <a:gd name="T103" fmla="*/ 132 h 236"/>
              <a:gd name="T104" fmla="*/ 125 w 245"/>
              <a:gd name="T105" fmla="*/ 114 h 236"/>
              <a:gd name="T106" fmla="*/ 96 w 245"/>
              <a:gd name="T107" fmla="*/ 120 h 236"/>
              <a:gd name="T108" fmla="*/ 101 w 245"/>
              <a:gd name="T109" fmla="*/ 149 h 236"/>
              <a:gd name="T110" fmla="*/ 131 w 245"/>
              <a:gd name="T111" fmla="*/ 144 h 236"/>
              <a:gd name="T112" fmla="*/ 131 w 245"/>
              <a:gd name="T113" fmla="*/ 120 h 236"/>
              <a:gd name="T114" fmla="*/ 153 w 245"/>
              <a:gd name="T115" fmla="*/ 98 h 236"/>
              <a:gd name="T116" fmla="*/ 147 w 245"/>
              <a:gd name="T117" fmla="*/ 172 h 236"/>
              <a:gd name="T118" fmla="*/ 73 w 245"/>
              <a:gd name="T119" fmla="*/ 166 h 236"/>
              <a:gd name="T120" fmla="*/ 78 w 245"/>
              <a:gd name="T121" fmla="*/ 92 h 236"/>
              <a:gd name="T122" fmla="*/ 148 w 245"/>
              <a:gd name="T123" fmla="*/ 92 h 236"/>
              <a:gd name="T124" fmla="*/ 125 w 245"/>
              <a:gd name="T125"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5" h="236">
                <a:moveTo>
                  <a:pt x="113" y="232"/>
                </a:moveTo>
                <a:cubicBezTo>
                  <a:pt x="168" y="232"/>
                  <a:pt x="213" y="188"/>
                  <a:pt x="213" y="132"/>
                </a:cubicBezTo>
                <a:cubicBezTo>
                  <a:pt x="213" y="112"/>
                  <a:pt x="207" y="91"/>
                  <a:pt x="195" y="75"/>
                </a:cubicBezTo>
                <a:cubicBezTo>
                  <a:pt x="201" y="75"/>
                  <a:pt x="201" y="75"/>
                  <a:pt x="201" y="75"/>
                </a:cubicBezTo>
                <a:cubicBezTo>
                  <a:pt x="202" y="75"/>
                  <a:pt x="203" y="74"/>
                  <a:pt x="204" y="73"/>
                </a:cubicBezTo>
                <a:cubicBezTo>
                  <a:pt x="244" y="34"/>
                  <a:pt x="244" y="34"/>
                  <a:pt x="244" y="34"/>
                </a:cubicBezTo>
                <a:cubicBezTo>
                  <a:pt x="245" y="32"/>
                  <a:pt x="245" y="30"/>
                  <a:pt x="244" y="28"/>
                </a:cubicBezTo>
                <a:cubicBezTo>
                  <a:pt x="243" y="27"/>
                  <a:pt x="242" y="27"/>
                  <a:pt x="241" y="27"/>
                </a:cubicBezTo>
                <a:cubicBezTo>
                  <a:pt x="218" y="27"/>
                  <a:pt x="218" y="27"/>
                  <a:pt x="218" y="27"/>
                </a:cubicBezTo>
                <a:cubicBezTo>
                  <a:pt x="218" y="4"/>
                  <a:pt x="218" y="4"/>
                  <a:pt x="218" y="4"/>
                </a:cubicBezTo>
                <a:cubicBezTo>
                  <a:pt x="218" y="2"/>
                  <a:pt x="216" y="0"/>
                  <a:pt x="214" y="0"/>
                </a:cubicBezTo>
                <a:cubicBezTo>
                  <a:pt x="213" y="0"/>
                  <a:pt x="212" y="0"/>
                  <a:pt x="211" y="1"/>
                </a:cubicBezTo>
                <a:cubicBezTo>
                  <a:pt x="172" y="41"/>
                  <a:pt x="172" y="41"/>
                  <a:pt x="172" y="41"/>
                </a:cubicBezTo>
                <a:cubicBezTo>
                  <a:pt x="171" y="42"/>
                  <a:pt x="170" y="43"/>
                  <a:pt x="170" y="44"/>
                </a:cubicBezTo>
                <a:cubicBezTo>
                  <a:pt x="170" y="50"/>
                  <a:pt x="170" y="50"/>
                  <a:pt x="170" y="50"/>
                </a:cubicBezTo>
                <a:cubicBezTo>
                  <a:pt x="125" y="18"/>
                  <a:pt x="63" y="30"/>
                  <a:pt x="31" y="75"/>
                </a:cubicBezTo>
                <a:cubicBezTo>
                  <a:pt x="0" y="120"/>
                  <a:pt x="11" y="183"/>
                  <a:pt x="56" y="214"/>
                </a:cubicBezTo>
                <a:cubicBezTo>
                  <a:pt x="73" y="226"/>
                  <a:pt x="93" y="232"/>
                  <a:pt x="113" y="232"/>
                </a:cubicBezTo>
                <a:close/>
                <a:moveTo>
                  <a:pt x="178" y="45"/>
                </a:moveTo>
                <a:cubicBezTo>
                  <a:pt x="210" y="14"/>
                  <a:pt x="210" y="14"/>
                  <a:pt x="210" y="14"/>
                </a:cubicBezTo>
                <a:cubicBezTo>
                  <a:pt x="210" y="31"/>
                  <a:pt x="210" y="31"/>
                  <a:pt x="210" y="31"/>
                </a:cubicBezTo>
                <a:cubicBezTo>
                  <a:pt x="210" y="33"/>
                  <a:pt x="212" y="35"/>
                  <a:pt x="214" y="35"/>
                </a:cubicBezTo>
                <a:cubicBezTo>
                  <a:pt x="231" y="35"/>
                  <a:pt x="231" y="35"/>
                  <a:pt x="231" y="35"/>
                </a:cubicBezTo>
                <a:cubicBezTo>
                  <a:pt x="200" y="67"/>
                  <a:pt x="200" y="67"/>
                  <a:pt x="200" y="67"/>
                </a:cubicBezTo>
                <a:cubicBezTo>
                  <a:pt x="178" y="67"/>
                  <a:pt x="178" y="67"/>
                  <a:pt x="178" y="67"/>
                </a:cubicBezTo>
                <a:lnTo>
                  <a:pt x="178" y="45"/>
                </a:lnTo>
                <a:close/>
                <a:moveTo>
                  <a:pt x="113" y="40"/>
                </a:moveTo>
                <a:cubicBezTo>
                  <a:pt x="134" y="40"/>
                  <a:pt x="154" y="47"/>
                  <a:pt x="170" y="60"/>
                </a:cubicBezTo>
                <a:cubicBezTo>
                  <a:pt x="170" y="69"/>
                  <a:pt x="170" y="69"/>
                  <a:pt x="170" y="69"/>
                </a:cubicBezTo>
                <a:cubicBezTo>
                  <a:pt x="153" y="86"/>
                  <a:pt x="153" y="86"/>
                  <a:pt x="153" y="86"/>
                </a:cubicBezTo>
                <a:cubicBezTo>
                  <a:pt x="128" y="64"/>
                  <a:pt x="89" y="67"/>
                  <a:pt x="67" y="92"/>
                </a:cubicBezTo>
                <a:cubicBezTo>
                  <a:pt x="45" y="117"/>
                  <a:pt x="47" y="156"/>
                  <a:pt x="73" y="178"/>
                </a:cubicBezTo>
                <a:cubicBezTo>
                  <a:pt x="98" y="200"/>
                  <a:pt x="137" y="198"/>
                  <a:pt x="159" y="172"/>
                </a:cubicBezTo>
                <a:cubicBezTo>
                  <a:pt x="179" y="149"/>
                  <a:pt x="179" y="115"/>
                  <a:pt x="159" y="92"/>
                </a:cubicBezTo>
                <a:cubicBezTo>
                  <a:pt x="176" y="75"/>
                  <a:pt x="176" y="75"/>
                  <a:pt x="176" y="75"/>
                </a:cubicBezTo>
                <a:cubicBezTo>
                  <a:pt x="185" y="75"/>
                  <a:pt x="185" y="75"/>
                  <a:pt x="185" y="75"/>
                </a:cubicBezTo>
                <a:cubicBezTo>
                  <a:pt x="217" y="115"/>
                  <a:pt x="210" y="172"/>
                  <a:pt x="170" y="204"/>
                </a:cubicBezTo>
                <a:cubicBezTo>
                  <a:pt x="130" y="236"/>
                  <a:pt x="72" y="229"/>
                  <a:pt x="41" y="189"/>
                </a:cubicBezTo>
                <a:cubicBezTo>
                  <a:pt x="9" y="149"/>
                  <a:pt x="16" y="91"/>
                  <a:pt x="56" y="60"/>
                </a:cubicBezTo>
                <a:cubicBezTo>
                  <a:pt x="72" y="47"/>
                  <a:pt x="92" y="40"/>
                  <a:pt x="113" y="40"/>
                </a:cubicBezTo>
                <a:close/>
                <a:moveTo>
                  <a:pt x="126" y="132"/>
                </a:moveTo>
                <a:cubicBezTo>
                  <a:pt x="126" y="139"/>
                  <a:pt x="120" y="145"/>
                  <a:pt x="113" y="145"/>
                </a:cubicBezTo>
                <a:cubicBezTo>
                  <a:pt x="106" y="145"/>
                  <a:pt x="100" y="139"/>
                  <a:pt x="100" y="132"/>
                </a:cubicBezTo>
                <a:cubicBezTo>
                  <a:pt x="100" y="125"/>
                  <a:pt x="106" y="119"/>
                  <a:pt x="113" y="119"/>
                </a:cubicBezTo>
                <a:cubicBezTo>
                  <a:pt x="113" y="119"/>
                  <a:pt x="113" y="119"/>
                  <a:pt x="113" y="119"/>
                </a:cubicBezTo>
                <a:cubicBezTo>
                  <a:pt x="115" y="119"/>
                  <a:pt x="117" y="119"/>
                  <a:pt x="119" y="120"/>
                </a:cubicBezTo>
                <a:cubicBezTo>
                  <a:pt x="110" y="129"/>
                  <a:pt x="110" y="129"/>
                  <a:pt x="110" y="129"/>
                </a:cubicBezTo>
                <a:cubicBezTo>
                  <a:pt x="109" y="130"/>
                  <a:pt x="108" y="133"/>
                  <a:pt x="110" y="135"/>
                </a:cubicBezTo>
                <a:cubicBezTo>
                  <a:pt x="111" y="136"/>
                  <a:pt x="114" y="137"/>
                  <a:pt x="115" y="135"/>
                </a:cubicBezTo>
                <a:cubicBezTo>
                  <a:pt x="116" y="135"/>
                  <a:pt x="116" y="135"/>
                  <a:pt x="116" y="135"/>
                </a:cubicBezTo>
                <a:cubicBezTo>
                  <a:pt x="125" y="126"/>
                  <a:pt x="125" y="126"/>
                  <a:pt x="125" y="126"/>
                </a:cubicBezTo>
                <a:cubicBezTo>
                  <a:pt x="126" y="128"/>
                  <a:pt x="126" y="130"/>
                  <a:pt x="126" y="132"/>
                </a:cubicBezTo>
                <a:close/>
                <a:moveTo>
                  <a:pt x="125" y="114"/>
                </a:moveTo>
                <a:cubicBezTo>
                  <a:pt x="115" y="108"/>
                  <a:pt x="102" y="110"/>
                  <a:pt x="96" y="120"/>
                </a:cubicBezTo>
                <a:cubicBezTo>
                  <a:pt x="89" y="130"/>
                  <a:pt x="92" y="143"/>
                  <a:pt x="101" y="149"/>
                </a:cubicBezTo>
                <a:cubicBezTo>
                  <a:pt x="111" y="156"/>
                  <a:pt x="124" y="153"/>
                  <a:pt x="131" y="144"/>
                </a:cubicBezTo>
                <a:cubicBezTo>
                  <a:pt x="135" y="137"/>
                  <a:pt x="135" y="127"/>
                  <a:pt x="131" y="120"/>
                </a:cubicBezTo>
                <a:cubicBezTo>
                  <a:pt x="153" y="98"/>
                  <a:pt x="153" y="98"/>
                  <a:pt x="153" y="98"/>
                </a:cubicBezTo>
                <a:cubicBezTo>
                  <a:pt x="172" y="120"/>
                  <a:pt x="169" y="153"/>
                  <a:pt x="147" y="172"/>
                </a:cubicBezTo>
                <a:cubicBezTo>
                  <a:pt x="125" y="191"/>
                  <a:pt x="92" y="189"/>
                  <a:pt x="73" y="166"/>
                </a:cubicBezTo>
                <a:cubicBezTo>
                  <a:pt x="54" y="144"/>
                  <a:pt x="56" y="111"/>
                  <a:pt x="78" y="92"/>
                </a:cubicBezTo>
                <a:cubicBezTo>
                  <a:pt x="98" y="75"/>
                  <a:pt x="128" y="75"/>
                  <a:pt x="148" y="92"/>
                </a:cubicBezTo>
                <a:lnTo>
                  <a:pt x="125" y="1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949" tIns="60475" rIns="120949" bIns="60475" numCol="1" anchor="t" anchorCtr="0" compatLnSpc="1">
            <a:prstTxWarp prst="textNoShape">
              <a:avLst/>
            </a:prstTxWarp>
          </a:bodyPr>
          <a:lstStyle/>
          <a:p>
            <a:endParaRPr lang="en-IN" sz="2381"/>
          </a:p>
        </p:txBody>
      </p:sp>
      <p:grpSp>
        <p:nvGrpSpPr>
          <p:cNvPr id="15" name="Group 14"/>
          <p:cNvGrpSpPr/>
          <p:nvPr/>
        </p:nvGrpSpPr>
        <p:grpSpPr>
          <a:xfrm>
            <a:off x="2980924" y="2916335"/>
            <a:ext cx="398965" cy="369568"/>
            <a:chOff x="2252663" y="2886075"/>
            <a:chExt cx="301625" cy="279400"/>
          </a:xfrm>
          <a:solidFill>
            <a:schemeClr val="bg1"/>
          </a:solidFill>
        </p:grpSpPr>
        <p:sp>
          <p:nvSpPr>
            <p:cNvPr id="16" name="Freeform 9"/>
            <p:cNvSpPr>
              <a:spLocks noEditPoints="1"/>
            </p:cNvSpPr>
            <p:nvPr/>
          </p:nvSpPr>
          <p:spPr bwMode="auto">
            <a:xfrm>
              <a:off x="2252663" y="2886075"/>
              <a:ext cx="301625" cy="279400"/>
            </a:xfrm>
            <a:custGeom>
              <a:avLst/>
              <a:gdLst>
                <a:gd name="T0" fmla="*/ 228 w 1716"/>
                <a:gd name="T1" fmla="*/ 0 h 1580"/>
                <a:gd name="T2" fmla="*/ 1488 w 1716"/>
                <a:gd name="T3" fmla="*/ 0 h 1580"/>
                <a:gd name="T4" fmla="*/ 1716 w 1716"/>
                <a:gd name="T5" fmla="*/ 228 h 1580"/>
                <a:gd name="T6" fmla="*/ 1716 w 1716"/>
                <a:gd name="T7" fmla="*/ 1088 h 1580"/>
                <a:gd name="T8" fmla="*/ 1488 w 1716"/>
                <a:gd name="T9" fmla="*/ 1316 h 1580"/>
                <a:gd name="T10" fmla="*/ 760 w 1716"/>
                <a:gd name="T11" fmla="*/ 1316 h 1580"/>
                <a:gd name="T12" fmla="*/ 428 w 1716"/>
                <a:gd name="T13" fmla="*/ 1552 h 1580"/>
                <a:gd name="T14" fmla="*/ 336 w 1716"/>
                <a:gd name="T15" fmla="*/ 1500 h 1580"/>
                <a:gd name="T16" fmla="*/ 336 w 1716"/>
                <a:gd name="T17" fmla="*/ 1316 h 1580"/>
                <a:gd name="T18" fmla="*/ 228 w 1716"/>
                <a:gd name="T19" fmla="*/ 1316 h 1580"/>
                <a:gd name="T20" fmla="*/ 0 w 1716"/>
                <a:gd name="T21" fmla="*/ 1088 h 1580"/>
                <a:gd name="T22" fmla="*/ 0 w 1716"/>
                <a:gd name="T23" fmla="*/ 228 h 1580"/>
                <a:gd name="T24" fmla="*/ 228 w 1716"/>
                <a:gd name="T25" fmla="*/ 0 h 1580"/>
                <a:gd name="T26" fmla="*/ 1488 w 1716"/>
                <a:gd name="T27" fmla="*/ 120 h 1580"/>
                <a:gd name="T28" fmla="*/ 228 w 1716"/>
                <a:gd name="T29" fmla="*/ 120 h 1580"/>
                <a:gd name="T30" fmla="*/ 120 w 1716"/>
                <a:gd name="T31" fmla="*/ 228 h 1580"/>
                <a:gd name="T32" fmla="*/ 120 w 1716"/>
                <a:gd name="T33" fmla="*/ 1088 h 1580"/>
                <a:gd name="T34" fmla="*/ 228 w 1716"/>
                <a:gd name="T35" fmla="*/ 1200 h 1580"/>
                <a:gd name="T36" fmla="*/ 392 w 1716"/>
                <a:gd name="T37" fmla="*/ 1200 h 1580"/>
                <a:gd name="T38" fmla="*/ 452 w 1716"/>
                <a:gd name="T39" fmla="*/ 1260 h 1580"/>
                <a:gd name="T40" fmla="*/ 452 w 1716"/>
                <a:gd name="T41" fmla="*/ 1388 h 1580"/>
                <a:gd name="T42" fmla="*/ 704 w 1716"/>
                <a:gd name="T43" fmla="*/ 1212 h 1580"/>
                <a:gd name="T44" fmla="*/ 740 w 1716"/>
                <a:gd name="T45" fmla="*/ 1200 h 1580"/>
                <a:gd name="T46" fmla="*/ 1488 w 1716"/>
                <a:gd name="T47" fmla="*/ 1200 h 1580"/>
                <a:gd name="T48" fmla="*/ 1600 w 1716"/>
                <a:gd name="T49" fmla="*/ 1088 h 1580"/>
                <a:gd name="T50" fmla="*/ 1600 w 1716"/>
                <a:gd name="T51" fmla="*/ 228 h 1580"/>
                <a:gd name="T52" fmla="*/ 1488 w 1716"/>
                <a:gd name="T53" fmla="*/ 120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16" h="1580">
                  <a:moveTo>
                    <a:pt x="228" y="0"/>
                  </a:moveTo>
                  <a:cubicBezTo>
                    <a:pt x="1488" y="0"/>
                    <a:pt x="1488" y="0"/>
                    <a:pt x="1488" y="0"/>
                  </a:cubicBezTo>
                  <a:cubicBezTo>
                    <a:pt x="1616" y="0"/>
                    <a:pt x="1716" y="104"/>
                    <a:pt x="1716" y="228"/>
                  </a:cubicBezTo>
                  <a:cubicBezTo>
                    <a:pt x="1716" y="1088"/>
                    <a:pt x="1716" y="1088"/>
                    <a:pt x="1716" y="1088"/>
                  </a:cubicBezTo>
                  <a:cubicBezTo>
                    <a:pt x="1716" y="1216"/>
                    <a:pt x="1616" y="1316"/>
                    <a:pt x="1488" y="1316"/>
                  </a:cubicBezTo>
                  <a:cubicBezTo>
                    <a:pt x="760" y="1316"/>
                    <a:pt x="760" y="1316"/>
                    <a:pt x="760" y="1316"/>
                  </a:cubicBezTo>
                  <a:cubicBezTo>
                    <a:pt x="428" y="1552"/>
                    <a:pt x="428" y="1552"/>
                    <a:pt x="428" y="1552"/>
                  </a:cubicBezTo>
                  <a:cubicBezTo>
                    <a:pt x="388" y="1580"/>
                    <a:pt x="332" y="1548"/>
                    <a:pt x="336" y="1500"/>
                  </a:cubicBezTo>
                  <a:cubicBezTo>
                    <a:pt x="336" y="1316"/>
                    <a:pt x="336" y="1316"/>
                    <a:pt x="336" y="1316"/>
                  </a:cubicBezTo>
                  <a:cubicBezTo>
                    <a:pt x="228" y="1316"/>
                    <a:pt x="228" y="1316"/>
                    <a:pt x="228" y="1316"/>
                  </a:cubicBezTo>
                  <a:cubicBezTo>
                    <a:pt x="104" y="1316"/>
                    <a:pt x="0" y="1216"/>
                    <a:pt x="0" y="1088"/>
                  </a:cubicBezTo>
                  <a:cubicBezTo>
                    <a:pt x="0" y="228"/>
                    <a:pt x="0" y="228"/>
                    <a:pt x="0" y="228"/>
                  </a:cubicBezTo>
                  <a:cubicBezTo>
                    <a:pt x="0" y="104"/>
                    <a:pt x="104" y="0"/>
                    <a:pt x="228" y="0"/>
                  </a:cubicBezTo>
                  <a:close/>
                  <a:moveTo>
                    <a:pt x="1488" y="120"/>
                  </a:moveTo>
                  <a:cubicBezTo>
                    <a:pt x="228" y="120"/>
                    <a:pt x="228" y="120"/>
                    <a:pt x="228" y="120"/>
                  </a:cubicBezTo>
                  <a:cubicBezTo>
                    <a:pt x="168" y="120"/>
                    <a:pt x="120" y="168"/>
                    <a:pt x="120" y="228"/>
                  </a:cubicBezTo>
                  <a:cubicBezTo>
                    <a:pt x="120" y="1088"/>
                    <a:pt x="120" y="1088"/>
                    <a:pt x="120" y="1088"/>
                  </a:cubicBezTo>
                  <a:cubicBezTo>
                    <a:pt x="120" y="1148"/>
                    <a:pt x="168" y="1200"/>
                    <a:pt x="228" y="1200"/>
                  </a:cubicBezTo>
                  <a:cubicBezTo>
                    <a:pt x="392" y="1200"/>
                    <a:pt x="392" y="1200"/>
                    <a:pt x="392" y="1200"/>
                  </a:cubicBezTo>
                  <a:cubicBezTo>
                    <a:pt x="428" y="1200"/>
                    <a:pt x="452" y="1224"/>
                    <a:pt x="452" y="1260"/>
                  </a:cubicBezTo>
                  <a:cubicBezTo>
                    <a:pt x="452" y="1388"/>
                    <a:pt x="452" y="1388"/>
                    <a:pt x="452" y="1388"/>
                  </a:cubicBezTo>
                  <a:cubicBezTo>
                    <a:pt x="704" y="1212"/>
                    <a:pt x="704" y="1212"/>
                    <a:pt x="704" y="1212"/>
                  </a:cubicBezTo>
                  <a:cubicBezTo>
                    <a:pt x="712" y="1204"/>
                    <a:pt x="728" y="1200"/>
                    <a:pt x="740" y="1200"/>
                  </a:cubicBezTo>
                  <a:cubicBezTo>
                    <a:pt x="1488" y="1200"/>
                    <a:pt x="1488" y="1200"/>
                    <a:pt x="1488" y="1200"/>
                  </a:cubicBezTo>
                  <a:cubicBezTo>
                    <a:pt x="1548" y="1200"/>
                    <a:pt x="1600" y="1148"/>
                    <a:pt x="1600" y="1088"/>
                  </a:cubicBezTo>
                  <a:cubicBezTo>
                    <a:pt x="1600" y="228"/>
                    <a:pt x="1600" y="228"/>
                    <a:pt x="1600" y="228"/>
                  </a:cubicBezTo>
                  <a:cubicBezTo>
                    <a:pt x="1600" y="168"/>
                    <a:pt x="1548" y="120"/>
                    <a:pt x="148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949" tIns="60475" rIns="120949" bIns="60475" numCol="1" anchor="t" anchorCtr="0" compatLnSpc="1">
              <a:prstTxWarp prst="textNoShape">
                <a:avLst/>
              </a:prstTxWarp>
            </a:bodyPr>
            <a:lstStyle/>
            <a:p>
              <a:endParaRPr lang="en-IN" sz="2381"/>
            </a:p>
          </p:txBody>
        </p:sp>
        <p:sp>
          <p:nvSpPr>
            <p:cNvPr id="17" name="Freeform 10"/>
            <p:cNvSpPr>
              <a:spLocks/>
            </p:cNvSpPr>
            <p:nvPr/>
          </p:nvSpPr>
          <p:spPr bwMode="auto">
            <a:xfrm>
              <a:off x="2362201" y="2930525"/>
              <a:ext cx="82550" cy="104775"/>
            </a:xfrm>
            <a:custGeom>
              <a:avLst/>
              <a:gdLst>
                <a:gd name="T0" fmla="*/ 120 w 468"/>
                <a:gd name="T1" fmla="*/ 236 h 600"/>
                <a:gd name="T2" fmla="*/ 60 w 468"/>
                <a:gd name="T3" fmla="*/ 292 h 600"/>
                <a:gd name="T4" fmla="*/ 0 w 468"/>
                <a:gd name="T5" fmla="*/ 236 h 600"/>
                <a:gd name="T6" fmla="*/ 236 w 468"/>
                <a:gd name="T7" fmla="*/ 0 h 600"/>
                <a:gd name="T8" fmla="*/ 468 w 468"/>
                <a:gd name="T9" fmla="*/ 236 h 600"/>
                <a:gd name="T10" fmla="*/ 336 w 468"/>
                <a:gd name="T11" fmla="*/ 444 h 600"/>
                <a:gd name="T12" fmla="*/ 292 w 468"/>
                <a:gd name="T13" fmla="*/ 504 h 600"/>
                <a:gd name="T14" fmla="*/ 292 w 468"/>
                <a:gd name="T15" fmla="*/ 540 h 600"/>
                <a:gd name="T16" fmla="*/ 236 w 468"/>
                <a:gd name="T17" fmla="*/ 600 h 600"/>
                <a:gd name="T18" fmla="*/ 176 w 468"/>
                <a:gd name="T19" fmla="*/ 540 h 600"/>
                <a:gd name="T20" fmla="*/ 176 w 468"/>
                <a:gd name="T21" fmla="*/ 504 h 600"/>
                <a:gd name="T22" fmla="*/ 292 w 468"/>
                <a:gd name="T23" fmla="*/ 332 h 600"/>
                <a:gd name="T24" fmla="*/ 348 w 468"/>
                <a:gd name="T25" fmla="*/ 236 h 600"/>
                <a:gd name="T26" fmla="*/ 236 w 468"/>
                <a:gd name="T27" fmla="*/ 120 h 600"/>
                <a:gd name="T28" fmla="*/ 120 w 468"/>
                <a:gd name="T29" fmla="*/ 236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8" h="600">
                  <a:moveTo>
                    <a:pt x="120" y="236"/>
                  </a:moveTo>
                  <a:cubicBezTo>
                    <a:pt x="120" y="268"/>
                    <a:pt x="92" y="292"/>
                    <a:pt x="60" y="292"/>
                  </a:cubicBezTo>
                  <a:cubicBezTo>
                    <a:pt x="28" y="292"/>
                    <a:pt x="0" y="268"/>
                    <a:pt x="0" y="236"/>
                  </a:cubicBezTo>
                  <a:cubicBezTo>
                    <a:pt x="0" y="104"/>
                    <a:pt x="108" y="0"/>
                    <a:pt x="236" y="0"/>
                  </a:cubicBezTo>
                  <a:cubicBezTo>
                    <a:pt x="364" y="0"/>
                    <a:pt x="468" y="104"/>
                    <a:pt x="468" y="236"/>
                  </a:cubicBezTo>
                  <a:cubicBezTo>
                    <a:pt x="468" y="324"/>
                    <a:pt x="416" y="404"/>
                    <a:pt x="336" y="444"/>
                  </a:cubicBezTo>
                  <a:cubicBezTo>
                    <a:pt x="312" y="456"/>
                    <a:pt x="292" y="476"/>
                    <a:pt x="292" y="504"/>
                  </a:cubicBezTo>
                  <a:cubicBezTo>
                    <a:pt x="292" y="540"/>
                    <a:pt x="292" y="540"/>
                    <a:pt x="292" y="540"/>
                  </a:cubicBezTo>
                  <a:cubicBezTo>
                    <a:pt x="292" y="572"/>
                    <a:pt x="268" y="600"/>
                    <a:pt x="236" y="600"/>
                  </a:cubicBezTo>
                  <a:cubicBezTo>
                    <a:pt x="204" y="600"/>
                    <a:pt x="176" y="572"/>
                    <a:pt x="176" y="540"/>
                  </a:cubicBezTo>
                  <a:cubicBezTo>
                    <a:pt x="176" y="504"/>
                    <a:pt x="176" y="504"/>
                    <a:pt x="176" y="504"/>
                  </a:cubicBezTo>
                  <a:cubicBezTo>
                    <a:pt x="176" y="412"/>
                    <a:pt x="224" y="376"/>
                    <a:pt x="292" y="332"/>
                  </a:cubicBezTo>
                  <a:cubicBezTo>
                    <a:pt x="328" y="312"/>
                    <a:pt x="348" y="276"/>
                    <a:pt x="348" y="236"/>
                  </a:cubicBezTo>
                  <a:cubicBezTo>
                    <a:pt x="348" y="172"/>
                    <a:pt x="300" y="120"/>
                    <a:pt x="236" y="120"/>
                  </a:cubicBezTo>
                  <a:cubicBezTo>
                    <a:pt x="172" y="120"/>
                    <a:pt x="120" y="172"/>
                    <a:pt x="120"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949" tIns="60475" rIns="120949" bIns="60475" numCol="1" anchor="t" anchorCtr="0" compatLnSpc="1">
              <a:prstTxWarp prst="textNoShape">
                <a:avLst/>
              </a:prstTxWarp>
            </a:bodyPr>
            <a:lstStyle/>
            <a:p>
              <a:endParaRPr lang="en-IN" sz="2381"/>
            </a:p>
          </p:txBody>
        </p:sp>
        <p:sp>
          <p:nvSpPr>
            <p:cNvPr id="18" name="Freeform 11"/>
            <p:cNvSpPr>
              <a:spLocks/>
            </p:cNvSpPr>
            <p:nvPr/>
          </p:nvSpPr>
          <p:spPr bwMode="auto">
            <a:xfrm>
              <a:off x="2392363" y="3049588"/>
              <a:ext cx="23813" cy="23813"/>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Lst>
              <a:ahLst/>
              <a:cxnLst>
                <a:cxn ang="0">
                  <a:pos x="T0" y="T1"/>
                </a:cxn>
                <a:cxn ang="0">
                  <a:pos x="T2" y="T3"/>
                </a:cxn>
                <a:cxn ang="0">
                  <a:pos x="T4" y="T5"/>
                </a:cxn>
                <a:cxn ang="0">
                  <a:pos x="T6" y="T7"/>
                </a:cxn>
                <a:cxn ang="0">
                  <a:pos x="T8" y="T9"/>
                </a:cxn>
              </a:cxnLst>
              <a:rect l="0" t="0" r="r" b="b"/>
              <a:pathLst>
                <a:path w="136" h="136">
                  <a:moveTo>
                    <a:pt x="68" y="0"/>
                  </a:moveTo>
                  <a:cubicBezTo>
                    <a:pt x="104" y="0"/>
                    <a:pt x="136" y="28"/>
                    <a:pt x="136" y="68"/>
                  </a:cubicBezTo>
                  <a:cubicBezTo>
                    <a:pt x="136" y="104"/>
                    <a:pt x="104" y="136"/>
                    <a:pt x="68" y="136"/>
                  </a:cubicBezTo>
                  <a:cubicBezTo>
                    <a:pt x="28" y="136"/>
                    <a:pt x="0" y="104"/>
                    <a:pt x="0" y="68"/>
                  </a:cubicBezTo>
                  <a:cubicBezTo>
                    <a:pt x="0" y="28"/>
                    <a:pt x="28" y="0"/>
                    <a:pt x="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949" tIns="60475" rIns="120949" bIns="60475" numCol="1" anchor="t" anchorCtr="0" compatLnSpc="1">
              <a:prstTxWarp prst="textNoShape">
                <a:avLst/>
              </a:prstTxWarp>
            </a:bodyPr>
            <a:lstStyle/>
            <a:p>
              <a:endParaRPr lang="en-IN" sz="2381"/>
            </a:p>
          </p:txBody>
        </p:sp>
      </p:grpSp>
      <p:sp>
        <p:nvSpPr>
          <p:cNvPr id="19" name="Rectangle 18"/>
          <p:cNvSpPr/>
          <p:nvPr/>
        </p:nvSpPr>
        <p:spPr bwMode="auto">
          <a:xfrm>
            <a:off x="253020" y="5619246"/>
            <a:ext cx="11548712" cy="1166150"/>
          </a:xfrm>
          <a:prstGeom prst="rect">
            <a:avLst/>
          </a:prstGeom>
          <a:noFill/>
          <a:ln w="12700">
            <a:solidFill>
              <a:schemeClr val="bg1">
                <a:lumMod val="65000"/>
              </a:schemeClr>
            </a:solidFill>
          </a:ln>
          <a:extLst/>
        </p:spPr>
        <p:txBody>
          <a:bodyPr vert="horz" wrap="square" lIns="42863" tIns="21431" rIns="42863" bIns="21431" numCol="1" rtlCol="0" anchor="t" anchorCtr="0" compatLnSpc="1">
            <a:prstTxWarp prst="textNoShape">
              <a:avLst/>
            </a:prstTxWarp>
          </a:bodyPr>
          <a:lstStyle/>
          <a:p>
            <a:pPr algn="ctr"/>
            <a:endParaRPr lang="en-IN" sz="2381" dirty="0"/>
          </a:p>
        </p:txBody>
      </p:sp>
      <p:sp>
        <p:nvSpPr>
          <p:cNvPr id="20" name="Parallelogram 7"/>
          <p:cNvSpPr/>
          <p:nvPr/>
        </p:nvSpPr>
        <p:spPr>
          <a:xfrm>
            <a:off x="-13362" y="5361460"/>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 fmla="*/ 9923 w 2676923"/>
              <a:gd name="connsiteY0" fmla="*/ 468312 h 468312"/>
              <a:gd name="connsiteX1" fmla="*/ 0 w 2676923"/>
              <a:gd name="connsiteY1" fmla="*/ 12700 h 468312"/>
              <a:gd name="connsiteX2" fmla="*/ 2676923 w 2676923"/>
              <a:gd name="connsiteY2" fmla="*/ 0 h 468312"/>
              <a:gd name="connsiteX3" fmla="*/ 2483646 w 2676923"/>
              <a:gd name="connsiteY3" fmla="*/ 468312 h 468312"/>
              <a:gd name="connsiteX4" fmla="*/ 9923 w 2676923"/>
              <a:gd name="connsiteY4" fmla="*/ 468312 h 468312"/>
              <a:gd name="connsiteX0" fmla="*/ 3573 w 2676923"/>
              <a:gd name="connsiteY0" fmla="*/ 471487 h 471487"/>
              <a:gd name="connsiteX1" fmla="*/ 0 w 2676923"/>
              <a:gd name="connsiteY1" fmla="*/ 12700 h 471487"/>
              <a:gd name="connsiteX2" fmla="*/ 2676923 w 2676923"/>
              <a:gd name="connsiteY2" fmla="*/ 0 h 471487"/>
              <a:gd name="connsiteX3" fmla="*/ 2483646 w 2676923"/>
              <a:gd name="connsiteY3" fmla="*/ 468312 h 471487"/>
              <a:gd name="connsiteX4" fmla="*/ 3573 w 2676923"/>
              <a:gd name="connsiteY4" fmla="*/ 471487 h 471487"/>
              <a:gd name="connsiteX0" fmla="*/ 398 w 2673748"/>
              <a:gd name="connsiteY0" fmla="*/ 471487 h 471487"/>
              <a:gd name="connsiteX1" fmla="*/ 0 w 2673748"/>
              <a:gd name="connsiteY1" fmla="*/ 6350 h 471487"/>
              <a:gd name="connsiteX2" fmla="*/ 2673748 w 2673748"/>
              <a:gd name="connsiteY2" fmla="*/ 0 h 471487"/>
              <a:gd name="connsiteX3" fmla="*/ 2480471 w 2673748"/>
              <a:gd name="connsiteY3" fmla="*/ 468312 h 471487"/>
              <a:gd name="connsiteX4" fmla="*/ 398 w 267374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71487 h 471487"/>
              <a:gd name="connsiteX1" fmla="*/ 0 w 2680098"/>
              <a:gd name="connsiteY1" fmla="*/ 3175 h 471487"/>
              <a:gd name="connsiteX2" fmla="*/ 2680098 w 2680098"/>
              <a:gd name="connsiteY2" fmla="*/ 0 h 471487"/>
              <a:gd name="connsiteX3" fmla="*/ 2486821 w 2680098"/>
              <a:gd name="connsiteY3" fmla="*/ 468312 h 471487"/>
              <a:gd name="connsiteX4" fmla="*/ 6748 w 2680098"/>
              <a:gd name="connsiteY4" fmla="*/ 471487 h 471487"/>
              <a:gd name="connsiteX0" fmla="*/ 6748 w 2680098"/>
              <a:gd name="connsiteY0" fmla="*/ 468312 h 468312"/>
              <a:gd name="connsiteX1" fmla="*/ 0 w 2680098"/>
              <a:gd name="connsiteY1" fmla="*/ 3175 h 468312"/>
              <a:gd name="connsiteX2" fmla="*/ 2680098 w 2680098"/>
              <a:gd name="connsiteY2" fmla="*/ 0 h 468312"/>
              <a:gd name="connsiteX3" fmla="*/ 2486821 w 2680098"/>
              <a:gd name="connsiteY3" fmla="*/ 468312 h 468312"/>
              <a:gd name="connsiteX4" fmla="*/ 6748 w 2680098"/>
              <a:gd name="connsiteY4" fmla="*/ 468312 h 468312"/>
              <a:gd name="connsiteX0" fmla="*/ 31 w 2680206"/>
              <a:gd name="connsiteY0" fmla="*/ 468312 h 468312"/>
              <a:gd name="connsiteX1" fmla="*/ 108 w 2680206"/>
              <a:gd name="connsiteY1" fmla="*/ 3175 h 468312"/>
              <a:gd name="connsiteX2" fmla="*/ 2680206 w 2680206"/>
              <a:gd name="connsiteY2" fmla="*/ 0 h 468312"/>
              <a:gd name="connsiteX3" fmla="*/ 2486929 w 2680206"/>
              <a:gd name="connsiteY3" fmla="*/ 468312 h 468312"/>
              <a:gd name="connsiteX4" fmla="*/ 31 w 2680206"/>
              <a:gd name="connsiteY4" fmla="*/ 468312 h 46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886"/>
            <a:r>
              <a:rPr lang="en-IN" sz="2000" b="1" dirty="0"/>
              <a:t>The Objective</a:t>
            </a: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0002" y="5394356"/>
            <a:ext cx="382405" cy="382405"/>
          </a:xfrm>
          <a:prstGeom prst="rect">
            <a:avLst/>
          </a:prstGeom>
          <a:noFill/>
          <a:ln>
            <a:noFill/>
          </a:ln>
        </p:spPr>
      </p:pic>
      <p:sp>
        <p:nvSpPr>
          <p:cNvPr id="22" name="TextBox 21"/>
          <p:cNvSpPr txBox="1"/>
          <p:nvPr/>
        </p:nvSpPr>
        <p:spPr>
          <a:xfrm>
            <a:off x="402879" y="5883417"/>
            <a:ext cx="11375708" cy="825034"/>
          </a:xfrm>
          <a:prstGeom prst="rect">
            <a:avLst/>
          </a:prstGeom>
          <a:noFill/>
        </p:spPr>
        <p:txBody>
          <a:bodyPr wrap="square" rtlCol="0">
            <a:spAutoFit/>
          </a:bodyPr>
          <a:lstStyle/>
          <a:p>
            <a:pPr marL="377962" indent="-377962">
              <a:spcAft>
                <a:spcPts val="601"/>
              </a:spcAft>
              <a:buFont typeface="+mj-lt"/>
              <a:buAutoNum type="arabicPeriod"/>
            </a:pPr>
            <a:r>
              <a:rPr lang="en-US" sz="1587" dirty="0" smtClean="0"/>
              <a:t>Insights</a:t>
            </a:r>
            <a:r>
              <a:rPr lang="en-US" sz="1587" dirty="0"/>
              <a:t>: Apply one or more machine learning algorithm (Supervised or unsupervised) </a:t>
            </a:r>
            <a:r>
              <a:rPr lang="en-US" sz="1587" dirty="0" smtClean="0"/>
              <a:t>to solve the problem and showcase the same in a presentation format, also upload the code </a:t>
            </a:r>
            <a:r>
              <a:rPr lang="en-US" sz="1587" smtClean="0"/>
              <a:t>on GitHub </a:t>
            </a:r>
            <a:r>
              <a:rPr lang="en-US" sz="1587" dirty="0" smtClean="0"/>
              <a:t>in jupyter notebook format and provide the link</a:t>
            </a:r>
          </a:p>
        </p:txBody>
      </p:sp>
      <p:sp>
        <p:nvSpPr>
          <p:cNvPr id="23" name="Rectangle 22"/>
          <p:cNvSpPr/>
          <p:nvPr/>
        </p:nvSpPr>
        <p:spPr bwMode="gray">
          <a:xfrm>
            <a:off x="9047806" y="342269"/>
            <a:ext cx="3142561" cy="440155"/>
          </a:xfrm>
          <a:prstGeom prst="rect">
            <a:avLst/>
          </a:prstGeom>
          <a:solidFill>
            <a:schemeClr val="tx1">
              <a:lumMod val="95000"/>
              <a:lumOff val="5000"/>
            </a:schemeClr>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5236" tIns="95236" rIns="95236" bIns="95236" numCol="1" spcCol="0" rtlCol="0" fromWordArt="0" anchor="ctr" anchorCtr="0" forceAA="0" compatLnSpc="1">
            <a:prstTxWarp prst="textNoShape">
              <a:avLst/>
            </a:prstTxWarp>
            <a:noAutofit/>
          </a:bodyPr>
          <a:lstStyle/>
          <a:p>
            <a:pPr algn="ctr">
              <a:lnSpc>
                <a:spcPct val="90000"/>
              </a:lnSpc>
              <a:spcAft>
                <a:spcPts val="794"/>
              </a:spcAft>
            </a:pPr>
            <a:r>
              <a:rPr lang="en-US" sz="1587" b="1" dirty="0">
                <a:solidFill>
                  <a:schemeClr val="bg1"/>
                </a:solidFill>
                <a:cs typeface="AdihausDIN Cn" panose="020B0506020101010102" pitchFamily="34" charset="0"/>
              </a:rPr>
              <a:t>Time: </a:t>
            </a:r>
            <a:r>
              <a:rPr lang="en-US" sz="1587" b="1" dirty="0" smtClean="0">
                <a:solidFill>
                  <a:schemeClr val="bg1"/>
                </a:solidFill>
                <a:cs typeface="AdihausDIN Cn" panose="020B0506020101010102" pitchFamily="34" charset="0"/>
              </a:rPr>
              <a:t>2 days</a:t>
            </a:r>
            <a:endParaRPr lang="en-US" sz="1587" b="1" dirty="0">
              <a:solidFill>
                <a:schemeClr val="bg1"/>
              </a:solidFill>
              <a:cs typeface="AdihausDIN Cn" panose="020B0506020101010102" pitchFamily="34" charset="0"/>
            </a:endParaRPr>
          </a:p>
        </p:txBody>
      </p:sp>
    </p:spTree>
    <p:extLst>
      <p:ext uri="{BB962C8B-B14F-4D97-AF65-F5344CB8AC3E}">
        <p14:creationId xmlns:p14="http://schemas.microsoft.com/office/powerpoint/2010/main" val="2463622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351" y="344664"/>
            <a:ext cx="6476533" cy="760132"/>
          </a:xfrm>
        </p:spPr>
        <p:txBody>
          <a:bodyPr/>
          <a:lstStyle/>
          <a:p>
            <a:pPr algn="l" defTabSz="1209405"/>
            <a:r>
              <a:rPr lang="en-US" sz="3704" spc="-40" dirty="0">
                <a:solidFill>
                  <a:schemeClr val="accent6">
                    <a:lumMod val="50000"/>
                  </a:schemeClr>
                </a:solidFill>
                <a:latin typeface="Arial Black" panose="020B0A04020102020204" pitchFamily="34" charset="0"/>
              </a:rPr>
              <a:t>FAQS</a:t>
            </a:r>
          </a:p>
        </p:txBody>
      </p:sp>
      <p:sp>
        <p:nvSpPr>
          <p:cNvPr id="44" name="TextBox 43"/>
          <p:cNvSpPr txBox="1"/>
          <p:nvPr/>
        </p:nvSpPr>
        <p:spPr>
          <a:xfrm>
            <a:off x="581368" y="1104797"/>
            <a:ext cx="10709579" cy="3267369"/>
          </a:xfrm>
          <a:prstGeom prst="rect">
            <a:avLst/>
          </a:prstGeom>
          <a:noFill/>
        </p:spPr>
        <p:txBody>
          <a:bodyPr wrap="square" rtlCol="0">
            <a:spAutoFit/>
          </a:bodyPr>
          <a:lstStyle/>
          <a:p>
            <a:pPr marL="377962" indent="-377962">
              <a:buFont typeface="Wingdings" panose="05000000000000000000" pitchFamily="2" charset="2"/>
              <a:buChar char="Ø"/>
            </a:pPr>
            <a:r>
              <a:rPr lang="en-US" sz="1587" dirty="0" smtClean="0"/>
              <a:t>Where will we get the data?</a:t>
            </a:r>
          </a:p>
          <a:p>
            <a:pPr marL="835162" lvl="1" indent="-377962">
              <a:buFont typeface="Wingdings" panose="05000000000000000000" pitchFamily="2" charset="2"/>
              <a:buChar char="ü"/>
            </a:pPr>
            <a:r>
              <a:rPr lang="en-US" sz="1587" dirty="0" smtClean="0"/>
              <a:t>Data Source Link would be provided</a:t>
            </a:r>
          </a:p>
          <a:p>
            <a:pPr marL="377962" indent="-377962">
              <a:buFont typeface="Wingdings" panose="05000000000000000000" pitchFamily="2" charset="2"/>
              <a:buChar char="Ø"/>
            </a:pPr>
            <a:endParaRPr lang="en-US" sz="1587" dirty="0"/>
          </a:p>
          <a:p>
            <a:pPr marL="377962" indent="-377962">
              <a:buFont typeface="Wingdings" panose="05000000000000000000" pitchFamily="2" charset="2"/>
              <a:buChar char="Ø"/>
            </a:pPr>
            <a:r>
              <a:rPr lang="en-US" sz="1587" dirty="0" smtClean="0"/>
              <a:t>What </a:t>
            </a:r>
            <a:r>
              <a:rPr lang="en-US" sz="1587" dirty="0"/>
              <a:t>is the minimum criteria for success ?</a:t>
            </a:r>
          </a:p>
          <a:p>
            <a:pPr marL="982700" lvl="1" indent="-377962">
              <a:buFont typeface="Wingdings" panose="05000000000000000000" pitchFamily="2" charset="2"/>
              <a:buChar char="ü"/>
            </a:pPr>
            <a:r>
              <a:rPr lang="en-US" sz="1587" dirty="0"/>
              <a:t>70% accuracy in extraction of features.</a:t>
            </a:r>
          </a:p>
          <a:p>
            <a:pPr marL="982700" lvl="1" indent="-377962">
              <a:buFont typeface="Wingdings" panose="05000000000000000000" pitchFamily="2" charset="2"/>
              <a:buChar char="ü"/>
            </a:pPr>
            <a:endParaRPr lang="en-US" sz="1587" dirty="0"/>
          </a:p>
          <a:p>
            <a:pPr marL="377962" indent="-377962">
              <a:buFont typeface="Wingdings" panose="05000000000000000000" pitchFamily="2" charset="2"/>
              <a:buChar char="Ø"/>
            </a:pPr>
            <a:r>
              <a:rPr lang="en-US" sz="1587" dirty="0" smtClean="0"/>
              <a:t>What </a:t>
            </a:r>
            <a:r>
              <a:rPr lang="en-US" sz="1587" dirty="0"/>
              <a:t>would be there judging criteria ?</a:t>
            </a:r>
          </a:p>
          <a:p>
            <a:pPr marL="982700" lvl="1" indent="-377962">
              <a:buFont typeface="Wingdings" panose="05000000000000000000" pitchFamily="2" charset="2"/>
              <a:buChar char="ü"/>
            </a:pPr>
            <a:r>
              <a:rPr lang="en-US" sz="1587" dirty="0"/>
              <a:t>Judging criteria will be based </a:t>
            </a:r>
            <a:r>
              <a:rPr lang="en-US" sz="1587" dirty="0" smtClean="0"/>
              <a:t>on…</a:t>
            </a:r>
          </a:p>
          <a:p>
            <a:pPr marL="1347688" lvl="2" indent="-285750">
              <a:buFont typeface="Arial" panose="020B0604020202020204" pitchFamily="34" charset="0"/>
              <a:buChar char="•"/>
            </a:pPr>
            <a:r>
              <a:rPr lang="en-US" sz="1587" dirty="0" smtClean="0"/>
              <a:t>adaptability </a:t>
            </a:r>
            <a:r>
              <a:rPr lang="en-US" sz="1587" dirty="0"/>
              <a:t>of the model on new data, </a:t>
            </a:r>
            <a:endParaRPr lang="en-US" sz="1587" dirty="0" smtClean="0"/>
          </a:p>
          <a:p>
            <a:pPr marL="1347688" lvl="2" indent="-285750">
              <a:buFont typeface="Arial" panose="020B0604020202020204" pitchFamily="34" charset="0"/>
              <a:buChar char="•"/>
            </a:pPr>
            <a:r>
              <a:rPr lang="en-US" sz="1587" dirty="0" smtClean="0"/>
              <a:t>degree </a:t>
            </a:r>
            <a:r>
              <a:rPr lang="en-US" sz="1587" dirty="0"/>
              <a:t>of generalization</a:t>
            </a:r>
            <a:r>
              <a:rPr lang="en-US" sz="1587" dirty="0" smtClean="0"/>
              <a:t>,</a:t>
            </a:r>
          </a:p>
          <a:p>
            <a:pPr marL="1347688" lvl="2" indent="-285750">
              <a:buFont typeface="Arial" panose="020B0604020202020204" pitchFamily="34" charset="0"/>
              <a:buChar char="•"/>
            </a:pPr>
            <a:r>
              <a:rPr lang="en-US" sz="1587" dirty="0" smtClean="0"/>
              <a:t>The quality of innovation/new ideas in model design </a:t>
            </a:r>
          </a:p>
          <a:p>
            <a:pPr marL="1347688" lvl="2" indent="-285750">
              <a:buFont typeface="Arial" panose="020B0604020202020204" pitchFamily="34" charset="0"/>
              <a:buChar char="•"/>
            </a:pPr>
            <a:r>
              <a:rPr lang="en-US" sz="1587" dirty="0" smtClean="0"/>
              <a:t>accuracy </a:t>
            </a:r>
            <a:r>
              <a:rPr lang="en-US" sz="1587" dirty="0"/>
              <a:t>of machine learning model. </a:t>
            </a:r>
            <a:endParaRPr lang="en-US" sz="1587" dirty="0" smtClean="0"/>
          </a:p>
          <a:p>
            <a:pPr marL="890488" lvl="1" indent="-285750">
              <a:buFont typeface="Wingdings" panose="05000000000000000000" pitchFamily="2" charset="2"/>
              <a:buChar char="ü"/>
            </a:pPr>
            <a:r>
              <a:rPr lang="en-US" sz="1587" dirty="0" smtClean="0"/>
              <a:t>The </a:t>
            </a:r>
            <a:r>
              <a:rPr lang="en-US" sz="1587" dirty="0"/>
              <a:t>evaluation will be made by a panel of experts</a:t>
            </a:r>
            <a:r>
              <a:rPr lang="en-US" sz="1587" dirty="0" smtClean="0"/>
              <a:t>.</a:t>
            </a:r>
          </a:p>
        </p:txBody>
      </p:sp>
    </p:spTree>
    <p:extLst>
      <p:ext uri="{BB962C8B-B14F-4D97-AF65-F5344CB8AC3E}">
        <p14:creationId xmlns:p14="http://schemas.microsoft.com/office/powerpoint/2010/main" val="314596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_eClerxDigital-Template-Widescreen">
  <a:themeElements>
    <a:clrScheme name="Digital">
      <a:dk1>
        <a:sysClr val="windowText" lastClr="000000"/>
      </a:dk1>
      <a:lt1>
        <a:sysClr val="window" lastClr="FFFFFF"/>
      </a:lt1>
      <a:dk2>
        <a:srgbClr val="1C75BC"/>
      </a:dk2>
      <a:lt2>
        <a:srgbClr val="A1C7E5"/>
      </a:lt2>
      <a:accent1>
        <a:srgbClr val="F7941D"/>
      </a:accent1>
      <a:accent2>
        <a:srgbClr val="9DC83B"/>
      </a:accent2>
      <a:accent3>
        <a:srgbClr val="7F3F98"/>
      </a:accent3>
      <a:accent4>
        <a:srgbClr val="4592CA"/>
      </a:accent4>
      <a:accent5>
        <a:srgbClr val="1B5574"/>
      </a:accent5>
      <a:accent6>
        <a:srgbClr val="B4AC98"/>
      </a:accent6>
      <a:hlink>
        <a:srgbClr val="7F3F98"/>
      </a:hlink>
      <a:folHlink>
        <a:srgbClr val="B4AC98"/>
      </a:folHlink>
    </a:clrScheme>
    <a:fontScheme name="Digital">
      <a:majorFont>
        <a:latin typeface="Gill Sans M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a:noFill/>
        </a:ln>
      </a:spPr>
      <a:bodyPr vert="horz" wrap="square" lIns="42863" tIns="21431" rIns="42863" bIns="21431" numCol="1" anchor="t" anchorCtr="0" compatLnSpc="1">
        <a:prstTxWarp prst="textNoShape">
          <a:avLst/>
        </a:prstTxWarp>
      </a:bodyPr>
      <a:lstStyle>
        <a:defPPr>
          <a:defRPr dirty="0"/>
        </a:defPPr>
      </a:lstStyle>
    </a:spDef>
  </a:objectDefaults>
  <a:extraClrSchemeLst/>
  <a:extLst>
    <a:ext uri="{05A4C25C-085E-4340-85A3-A5531E510DB2}">
      <thm15:themeFamily xmlns:thm15="http://schemas.microsoft.com/office/thememl/2012/main" name="Presentation8" id="{3D565EF7-B6DB-4D4A-BA05-86911481E06A}" vid="{F017319D-D13C-4BE7-8C2E-2EFE4429DE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15067</TotalTime>
  <Words>230</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AdihausDIN Cn</vt:lpstr>
      <vt:lpstr>Arial</vt:lpstr>
      <vt:lpstr>Arial Black</vt:lpstr>
      <vt:lpstr>Calibri</vt:lpstr>
      <vt:lpstr>Courier New</vt:lpstr>
      <vt:lpstr>Roboto</vt:lpstr>
      <vt:lpstr>Wingdings</vt:lpstr>
      <vt:lpstr>3_eClerxDigital-Template-Widescreen</vt:lpstr>
      <vt:lpstr>PowerPoint Presentation</vt:lpstr>
      <vt:lpstr>Challenge</vt:lpstr>
      <vt:lpstr>FAQS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Palivela</dc:creator>
  <cp:lastModifiedBy>Hemal Thakker</cp:lastModifiedBy>
  <cp:revision>106</cp:revision>
  <dcterms:created xsi:type="dcterms:W3CDTF">2020-02-12T07:04:28Z</dcterms:created>
  <dcterms:modified xsi:type="dcterms:W3CDTF">2020-07-17T12:58:31Z</dcterms:modified>
</cp:coreProperties>
</file>