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19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dfa00de30a5deb6" providerId="LiveId" clId="{936464B4-EE69-4723-A966-F20B86F70D48}"/>
    <pc:docChg chg="custSel addSld modSld">
      <pc:chgData name="" userId="edfa00de30a5deb6" providerId="LiveId" clId="{936464B4-EE69-4723-A966-F20B86F70D48}" dt="2023-09-27T05:28:08.271" v="448"/>
      <pc:docMkLst>
        <pc:docMk/>
      </pc:docMkLst>
      <pc:sldChg chg="modSp">
        <pc:chgData name="" userId="edfa00de30a5deb6" providerId="LiveId" clId="{936464B4-EE69-4723-A966-F20B86F70D48}" dt="2023-09-27T05:12:42.897" v="33" actId="20577"/>
        <pc:sldMkLst>
          <pc:docMk/>
          <pc:sldMk cId="408319776" sldId="256"/>
        </pc:sldMkLst>
        <pc:spChg chg="mod">
          <ac:chgData name="" userId="edfa00de30a5deb6" providerId="LiveId" clId="{936464B4-EE69-4723-A966-F20B86F70D48}" dt="2023-09-27T05:12:42.897" v="33" actId="20577"/>
          <ac:spMkLst>
            <pc:docMk/>
            <pc:sldMk cId="408319776" sldId="256"/>
            <ac:spMk id="2" creationId="{6A3C080C-CD94-4861-852F-B8304F30E08C}"/>
          </ac:spMkLst>
        </pc:spChg>
      </pc:sldChg>
      <pc:sldChg chg="modSp add">
        <pc:chgData name="" userId="edfa00de30a5deb6" providerId="LiveId" clId="{936464B4-EE69-4723-A966-F20B86F70D48}" dt="2023-09-27T05:14:02.513" v="71" actId="20577"/>
        <pc:sldMkLst>
          <pc:docMk/>
          <pc:sldMk cId="1714857629" sldId="257"/>
        </pc:sldMkLst>
        <pc:spChg chg="mod">
          <ac:chgData name="" userId="edfa00de30a5deb6" providerId="LiveId" clId="{936464B4-EE69-4723-A966-F20B86F70D48}" dt="2023-09-27T05:14:02.513" v="71" actId="20577"/>
          <ac:spMkLst>
            <pc:docMk/>
            <pc:sldMk cId="1714857629" sldId="257"/>
            <ac:spMk id="2" creationId="{80BF902E-C817-472A-890C-42E1EBC7942D}"/>
          </ac:spMkLst>
        </pc:spChg>
        <pc:spChg chg="mod">
          <ac:chgData name="" userId="edfa00de30a5deb6" providerId="LiveId" clId="{936464B4-EE69-4723-A966-F20B86F70D48}" dt="2023-09-27T05:13:46.103" v="36" actId="27636"/>
          <ac:spMkLst>
            <pc:docMk/>
            <pc:sldMk cId="1714857629" sldId="257"/>
            <ac:spMk id="3" creationId="{25090AED-8CA0-4D9B-8EBD-2CE01F95BCF7}"/>
          </ac:spMkLst>
        </pc:spChg>
      </pc:sldChg>
      <pc:sldChg chg="addSp delSp modSp add">
        <pc:chgData name="" userId="edfa00de30a5deb6" providerId="LiveId" clId="{936464B4-EE69-4723-A966-F20B86F70D48}" dt="2023-09-27T05:15:18.699" v="89"/>
        <pc:sldMkLst>
          <pc:docMk/>
          <pc:sldMk cId="3056822328" sldId="258"/>
        </pc:sldMkLst>
        <pc:spChg chg="mod">
          <ac:chgData name="" userId="edfa00de30a5deb6" providerId="LiveId" clId="{936464B4-EE69-4723-A966-F20B86F70D48}" dt="2023-09-27T05:14:22.491" v="88" actId="20577"/>
          <ac:spMkLst>
            <pc:docMk/>
            <pc:sldMk cId="3056822328" sldId="258"/>
            <ac:spMk id="2" creationId="{43E5D7C0-93E5-49AB-94E1-690A1B3778CB}"/>
          </ac:spMkLst>
        </pc:spChg>
        <pc:spChg chg="del">
          <ac:chgData name="" userId="edfa00de30a5deb6" providerId="LiveId" clId="{936464B4-EE69-4723-A966-F20B86F70D48}" dt="2023-09-27T05:15:18.699" v="89"/>
          <ac:spMkLst>
            <pc:docMk/>
            <pc:sldMk cId="3056822328" sldId="258"/>
            <ac:spMk id="3" creationId="{48CF3754-5BF4-41B8-8BF7-FCB1DBC2B64C}"/>
          </ac:spMkLst>
        </pc:spChg>
        <pc:picChg chg="add">
          <ac:chgData name="" userId="edfa00de30a5deb6" providerId="LiveId" clId="{936464B4-EE69-4723-A966-F20B86F70D48}" dt="2023-09-27T05:15:18.699" v="89"/>
          <ac:picMkLst>
            <pc:docMk/>
            <pc:sldMk cId="3056822328" sldId="258"/>
            <ac:picMk id="1026" creationId="{410F580D-E296-46E7-9098-DA51E2D6F5B0}"/>
          </ac:picMkLst>
        </pc:picChg>
      </pc:sldChg>
      <pc:sldChg chg="addSp delSp modSp add">
        <pc:chgData name="" userId="edfa00de30a5deb6" providerId="LiveId" clId="{936464B4-EE69-4723-A966-F20B86F70D48}" dt="2023-09-27T05:15:55.140" v="98"/>
        <pc:sldMkLst>
          <pc:docMk/>
          <pc:sldMk cId="1972936059" sldId="259"/>
        </pc:sldMkLst>
        <pc:spChg chg="mod">
          <ac:chgData name="" userId="edfa00de30a5deb6" providerId="LiveId" clId="{936464B4-EE69-4723-A966-F20B86F70D48}" dt="2023-09-27T05:15:33.670" v="97" actId="20577"/>
          <ac:spMkLst>
            <pc:docMk/>
            <pc:sldMk cId="1972936059" sldId="259"/>
            <ac:spMk id="2" creationId="{98E21D5C-9A7D-4009-9E02-6917B8D7708A}"/>
          </ac:spMkLst>
        </pc:spChg>
        <pc:spChg chg="del">
          <ac:chgData name="" userId="edfa00de30a5deb6" providerId="LiveId" clId="{936464B4-EE69-4723-A966-F20B86F70D48}" dt="2023-09-27T05:15:55.140" v="98"/>
          <ac:spMkLst>
            <pc:docMk/>
            <pc:sldMk cId="1972936059" sldId="259"/>
            <ac:spMk id="3" creationId="{C1E61E70-E254-4C87-9BFB-42C8258B6DC8}"/>
          </ac:spMkLst>
        </pc:spChg>
        <pc:picChg chg="add">
          <ac:chgData name="" userId="edfa00de30a5deb6" providerId="LiveId" clId="{936464B4-EE69-4723-A966-F20B86F70D48}" dt="2023-09-27T05:15:55.140" v="98"/>
          <ac:picMkLst>
            <pc:docMk/>
            <pc:sldMk cId="1972936059" sldId="259"/>
            <ac:picMk id="2050" creationId="{79258504-CCE9-44E0-BCB5-AE36E4BC6E48}"/>
          </ac:picMkLst>
        </pc:picChg>
      </pc:sldChg>
      <pc:sldChg chg="addSp delSp add">
        <pc:chgData name="" userId="edfa00de30a5deb6" providerId="LiveId" clId="{936464B4-EE69-4723-A966-F20B86F70D48}" dt="2023-09-27T05:16:20.453" v="100"/>
        <pc:sldMkLst>
          <pc:docMk/>
          <pc:sldMk cId="855233930" sldId="260"/>
        </pc:sldMkLst>
        <pc:spChg chg="del">
          <ac:chgData name="" userId="edfa00de30a5deb6" providerId="LiveId" clId="{936464B4-EE69-4723-A966-F20B86F70D48}" dt="2023-09-27T05:16:20.453" v="100"/>
          <ac:spMkLst>
            <pc:docMk/>
            <pc:sldMk cId="855233930" sldId="260"/>
            <ac:spMk id="3" creationId="{94182699-E287-4139-8DF0-18C4BA26F688}"/>
          </ac:spMkLst>
        </pc:spChg>
        <pc:picChg chg="add">
          <ac:chgData name="" userId="edfa00de30a5deb6" providerId="LiveId" clId="{936464B4-EE69-4723-A966-F20B86F70D48}" dt="2023-09-27T05:16:20.453" v="100"/>
          <ac:picMkLst>
            <pc:docMk/>
            <pc:sldMk cId="855233930" sldId="260"/>
            <ac:picMk id="3074" creationId="{054EC55C-EE95-4943-B721-5EBC1F47B241}"/>
          </ac:picMkLst>
        </pc:picChg>
      </pc:sldChg>
      <pc:sldChg chg="addSp delSp add">
        <pc:chgData name="" userId="edfa00de30a5deb6" providerId="LiveId" clId="{936464B4-EE69-4723-A966-F20B86F70D48}" dt="2023-09-27T05:16:40.430" v="102"/>
        <pc:sldMkLst>
          <pc:docMk/>
          <pc:sldMk cId="3699529837" sldId="261"/>
        </pc:sldMkLst>
        <pc:spChg chg="del">
          <ac:chgData name="" userId="edfa00de30a5deb6" providerId="LiveId" clId="{936464B4-EE69-4723-A966-F20B86F70D48}" dt="2023-09-27T05:16:40.430" v="102"/>
          <ac:spMkLst>
            <pc:docMk/>
            <pc:sldMk cId="3699529837" sldId="261"/>
            <ac:spMk id="3" creationId="{F4B91407-D22A-4C3F-8C12-0F48490C0B2A}"/>
          </ac:spMkLst>
        </pc:spChg>
        <pc:picChg chg="add">
          <ac:chgData name="" userId="edfa00de30a5deb6" providerId="LiveId" clId="{936464B4-EE69-4723-A966-F20B86F70D48}" dt="2023-09-27T05:16:40.430" v="102"/>
          <ac:picMkLst>
            <pc:docMk/>
            <pc:sldMk cId="3699529837" sldId="261"/>
            <ac:picMk id="4098" creationId="{6732FB83-E4A0-44DE-8795-247BBE8E49E6}"/>
          </ac:picMkLst>
        </pc:picChg>
      </pc:sldChg>
      <pc:sldChg chg="addSp delSp modSp add">
        <pc:chgData name="" userId="edfa00de30a5deb6" providerId="LiveId" clId="{936464B4-EE69-4723-A966-F20B86F70D48}" dt="2023-09-27T05:19:52.754" v="138" actId="20577"/>
        <pc:sldMkLst>
          <pc:docMk/>
          <pc:sldMk cId="3315505786" sldId="262"/>
        </pc:sldMkLst>
        <pc:spChg chg="mod">
          <ac:chgData name="" userId="edfa00de30a5deb6" providerId="LiveId" clId="{936464B4-EE69-4723-A966-F20B86F70D48}" dt="2023-09-27T05:19:52.754" v="138" actId="20577"/>
          <ac:spMkLst>
            <pc:docMk/>
            <pc:sldMk cId="3315505786" sldId="262"/>
            <ac:spMk id="2" creationId="{44138A28-C03B-403A-BC31-520D7455AFB5}"/>
          </ac:spMkLst>
        </pc:spChg>
        <pc:spChg chg="del">
          <ac:chgData name="" userId="edfa00de30a5deb6" providerId="LiveId" clId="{936464B4-EE69-4723-A966-F20B86F70D48}" dt="2023-09-27T05:18:57.750" v="110"/>
          <ac:spMkLst>
            <pc:docMk/>
            <pc:sldMk cId="3315505786" sldId="262"/>
            <ac:spMk id="3" creationId="{7733FFD3-48C9-4943-8FC7-98E63DF5F0C4}"/>
          </ac:spMkLst>
        </pc:spChg>
        <pc:spChg chg="add del">
          <ac:chgData name="" userId="edfa00de30a5deb6" providerId="LiveId" clId="{936464B4-EE69-4723-A966-F20B86F70D48}" dt="2023-09-27T05:17:15.593" v="105"/>
          <ac:spMkLst>
            <pc:docMk/>
            <pc:sldMk cId="3315505786" sldId="262"/>
            <ac:spMk id="4" creationId="{798AF0B9-3E20-4140-9EAE-EC42F5407774}"/>
          </ac:spMkLst>
        </pc:spChg>
        <pc:spChg chg="add del">
          <ac:chgData name="" userId="edfa00de30a5deb6" providerId="LiveId" clId="{936464B4-EE69-4723-A966-F20B86F70D48}" dt="2023-09-27T05:18:10.412" v="109"/>
          <ac:spMkLst>
            <pc:docMk/>
            <pc:sldMk cId="3315505786" sldId="262"/>
            <ac:spMk id="5" creationId="{B3D8C2DE-13EE-44C7-A803-80435CF1E534}"/>
          </ac:spMkLst>
        </pc:spChg>
        <pc:picChg chg="add del">
          <ac:chgData name="" userId="edfa00de30a5deb6" providerId="LiveId" clId="{936464B4-EE69-4723-A966-F20B86F70D48}" dt="2023-09-27T05:17:15.593" v="105"/>
          <ac:picMkLst>
            <pc:docMk/>
            <pc:sldMk cId="3315505786" sldId="262"/>
            <ac:picMk id="5122" creationId="{27A2DE5A-EA1B-4565-9B13-5812A017369E}"/>
          </ac:picMkLst>
        </pc:picChg>
        <pc:picChg chg="add del">
          <ac:chgData name="" userId="edfa00de30a5deb6" providerId="LiveId" clId="{936464B4-EE69-4723-A966-F20B86F70D48}" dt="2023-09-27T05:17:15.593" v="105"/>
          <ac:picMkLst>
            <pc:docMk/>
            <pc:sldMk cId="3315505786" sldId="262"/>
            <ac:picMk id="5123" creationId="{8B7E2CED-DE40-4A95-B8A7-748492E08B83}"/>
          </ac:picMkLst>
        </pc:picChg>
        <pc:picChg chg="add del">
          <ac:chgData name="" userId="edfa00de30a5deb6" providerId="LiveId" clId="{936464B4-EE69-4723-A966-F20B86F70D48}" dt="2023-09-27T05:17:15.593" v="105"/>
          <ac:picMkLst>
            <pc:docMk/>
            <pc:sldMk cId="3315505786" sldId="262"/>
            <ac:picMk id="5124" creationId="{5A26DE5C-285C-47EC-9271-AC824F0418FC}"/>
          </ac:picMkLst>
        </pc:picChg>
        <pc:picChg chg="add del">
          <ac:chgData name="" userId="edfa00de30a5deb6" providerId="LiveId" clId="{936464B4-EE69-4723-A966-F20B86F70D48}" dt="2023-09-27T05:18:10.412" v="109"/>
          <ac:picMkLst>
            <pc:docMk/>
            <pc:sldMk cId="3315505786" sldId="262"/>
            <ac:picMk id="5126" creationId="{FFCD3067-D26F-431A-9A24-874518B52D76}"/>
          </ac:picMkLst>
        </pc:picChg>
        <pc:picChg chg="add del">
          <ac:chgData name="" userId="edfa00de30a5deb6" providerId="LiveId" clId="{936464B4-EE69-4723-A966-F20B86F70D48}" dt="2023-09-27T05:18:10.412" v="109"/>
          <ac:picMkLst>
            <pc:docMk/>
            <pc:sldMk cId="3315505786" sldId="262"/>
            <ac:picMk id="5127" creationId="{10EA730E-EFEB-45FA-A588-85949B47F03F}"/>
          </ac:picMkLst>
        </pc:picChg>
        <pc:picChg chg="add del">
          <ac:chgData name="" userId="edfa00de30a5deb6" providerId="LiveId" clId="{936464B4-EE69-4723-A966-F20B86F70D48}" dt="2023-09-27T05:18:10.412" v="109"/>
          <ac:picMkLst>
            <pc:docMk/>
            <pc:sldMk cId="3315505786" sldId="262"/>
            <ac:picMk id="5128" creationId="{5CE28F0B-1677-49CA-B8CC-9E8363055DA2}"/>
          </ac:picMkLst>
        </pc:picChg>
        <pc:picChg chg="add">
          <ac:chgData name="" userId="edfa00de30a5deb6" providerId="LiveId" clId="{936464B4-EE69-4723-A966-F20B86F70D48}" dt="2023-09-27T05:18:57.750" v="110"/>
          <ac:picMkLst>
            <pc:docMk/>
            <pc:sldMk cId="3315505786" sldId="262"/>
            <ac:picMk id="5130" creationId="{98CEDBE2-0A93-482F-89C0-0E95943FDC03}"/>
          </ac:picMkLst>
        </pc:picChg>
      </pc:sldChg>
      <pc:sldChg chg="addSp delSp modSp add">
        <pc:chgData name="" userId="edfa00de30a5deb6" providerId="LiveId" clId="{936464B4-EE69-4723-A966-F20B86F70D48}" dt="2023-09-27T05:19:35.781" v="126" actId="20577"/>
        <pc:sldMkLst>
          <pc:docMk/>
          <pc:sldMk cId="1496584000" sldId="263"/>
        </pc:sldMkLst>
        <pc:spChg chg="mod">
          <ac:chgData name="" userId="edfa00de30a5deb6" providerId="LiveId" clId="{936464B4-EE69-4723-A966-F20B86F70D48}" dt="2023-09-27T05:19:35.781" v="126" actId="20577"/>
          <ac:spMkLst>
            <pc:docMk/>
            <pc:sldMk cId="1496584000" sldId="263"/>
            <ac:spMk id="2" creationId="{2CEA3139-0EDA-4743-ACDE-0635619F9129}"/>
          </ac:spMkLst>
        </pc:spChg>
        <pc:spChg chg="del">
          <ac:chgData name="" userId="edfa00de30a5deb6" providerId="LiveId" clId="{936464B4-EE69-4723-A966-F20B86F70D48}" dt="2023-09-27T05:19:28.450" v="112"/>
          <ac:spMkLst>
            <pc:docMk/>
            <pc:sldMk cId="1496584000" sldId="263"/>
            <ac:spMk id="3" creationId="{B1713476-A0A3-4815-A419-A29BC7AB7308}"/>
          </ac:spMkLst>
        </pc:spChg>
        <pc:picChg chg="add">
          <ac:chgData name="" userId="edfa00de30a5deb6" providerId="LiveId" clId="{936464B4-EE69-4723-A966-F20B86F70D48}" dt="2023-09-27T05:19:28.450" v="112"/>
          <ac:picMkLst>
            <pc:docMk/>
            <pc:sldMk cId="1496584000" sldId="263"/>
            <ac:picMk id="6146" creationId="{8DDE3598-1222-43FC-A6EE-56FD12728AFF}"/>
          </ac:picMkLst>
        </pc:picChg>
      </pc:sldChg>
      <pc:sldChg chg="addSp delSp modSp add">
        <pc:chgData name="" userId="edfa00de30a5deb6" providerId="LiveId" clId="{936464B4-EE69-4723-A966-F20B86F70D48}" dt="2023-09-27T05:20:30.622" v="157" actId="20577"/>
        <pc:sldMkLst>
          <pc:docMk/>
          <pc:sldMk cId="4099589127" sldId="264"/>
        </pc:sldMkLst>
        <pc:spChg chg="mod">
          <ac:chgData name="" userId="edfa00de30a5deb6" providerId="LiveId" clId="{936464B4-EE69-4723-A966-F20B86F70D48}" dt="2023-09-27T05:20:30.622" v="157" actId="20577"/>
          <ac:spMkLst>
            <pc:docMk/>
            <pc:sldMk cId="4099589127" sldId="264"/>
            <ac:spMk id="2" creationId="{F82684DB-C09D-47B2-92CD-E153CB8D3A78}"/>
          </ac:spMkLst>
        </pc:spChg>
        <pc:spChg chg="del">
          <ac:chgData name="" userId="edfa00de30a5deb6" providerId="LiveId" clId="{936464B4-EE69-4723-A966-F20B86F70D48}" dt="2023-09-27T05:20:23.424" v="144"/>
          <ac:spMkLst>
            <pc:docMk/>
            <pc:sldMk cId="4099589127" sldId="264"/>
            <ac:spMk id="3" creationId="{422187CD-792E-4476-8E57-C325F6584180}"/>
          </ac:spMkLst>
        </pc:spChg>
        <pc:picChg chg="add">
          <ac:chgData name="" userId="edfa00de30a5deb6" providerId="LiveId" clId="{936464B4-EE69-4723-A966-F20B86F70D48}" dt="2023-09-27T05:20:23.424" v="144"/>
          <ac:picMkLst>
            <pc:docMk/>
            <pc:sldMk cId="4099589127" sldId="264"/>
            <ac:picMk id="7170" creationId="{4F21D07F-0629-4C27-A466-4C3083C4960C}"/>
          </ac:picMkLst>
        </pc:picChg>
      </pc:sldChg>
      <pc:sldChg chg="addSp delSp modSp add">
        <pc:chgData name="" userId="edfa00de30a5deb6" providerId="LiveId" clId="{936464B4-EE69-4723-A966-F20B86F70D48}" dt="2023-09-27T05:21:05.877" v="184" actId="20577"/>
        <pc:sldMkLst>
          <pc:docMk/>
          <pc:sldMk cId="1871631268" sldId="265"/>
        </pc:sldMkLst>
        <pc:spChg chg="mod">
          <ac:chgData name="" userId="edfa00de30a5deb6" providerId="LiveId" clId="{936464B4-EE69-4723-A966-F20B86F70D48}" dt="2023-09-27T05:21:05.877" v="184" actId="20577"/>
          <ac:spMkLst>
            <pc:docMk/>
            <pc:sldMk cId="1871631268" sldId="265"/>
            <ac:spMk id="2" creationId="{1AB79AF0-F7EC-4636-92D3-630F3007AA32}"/>
          </ac:spMkLst>
        </pc:spChg>
        <pc:spChg chg="del">
          <ac:chgData name="" userId="edfa00de30a5deb6" providerId="LiveId" clId="{936464B4-EE69-4723-A966-F20B86F70D48}" dt="2023-09-27T05:20:53.103" v="158"/>
          <ac:spMkLst>
            <pc:docMk/>
            <pc:sldMk cId="1871631268" sldId="265"/>
            <ac:spMk id="3" creationId="{C37C8C4E-38C1-4831-B49B-A50E0361326A}"/>
          </ac:spMkLst>
        </pc:spChg>
        <pc:picChg chg="add">
          <ac:chgData name="" userId="edfa00de30a5deb6" providerId="LiveId" clId="{936464B4-EE69-4723-A966-F20B86F70D48}" dt="2023-09-27T05:20:53.103" v="158"/>
          <ac:picMkLst>
            <pc:docMk/>
            <pc:sldMk cId="1871631268" sldId="265"/>
            <ac:picMk id="8194" creationId="{1A20BF7E-B015-484B-B7EC-51FD21AA15AE}"/>
          </ac:picMkLst>
        </pc:picChg>
      </pc:sldChg>
      <pc:sldChg chg="addSp delSp modSp add">
        <pc:chgData name="" userId="edfa00de30a5deb6" providerId="LiveId" clId="{936464B4-EE69-4723-A966-F20B86F70D48}" dt="2023-09-27T05:21:47.055" v="220" actId="20577"/>
        <pc:sldMkLst>
          <pc:docMk/>
          <pc:sldMk cId="2905912218" sldId="266"/>
        </pc:sldMkLst>
        <pc:spChg chg="mod">
          <ac:chgData name="" userId="edfa00de30a5deb6" providerId="LiveId" clId="{936464B4-EE69-4723-A966-F20B86F70D48}" dt="2023-09-27T05:21:47.055" v="220" actId="20577"/>
          <ac:spMkLst>
            <pc:docMk/>
            <pc:sldMk cId="2905912218" sldId="266"/>
            <ac:spMk id="2" creationId="{45B40A10-730F-463E-BF65-143C3815408D}"/>
          </ac:spMkLst>
        </pc:spChg>
        <pc:spChg chg="del">
          <ac:chgData name="" userId="edfa00de30a5deb6" providerId="LiveId" clId="{936464B4-EE69-4723-A966-F20B86F70D48}" dt="2023-09-27T05:21:29.690" v="185"/>
          <ac:spMkLst>
            <pc:docMk/>
            <pc:sldMk cId="2905912218" sldId="266"/>
            <ac:spMk id="3" creationId="{482BF6D3-1A00-4323-8DD9-156F51C55C74}"/>
          </ac:spMkLst>
        </pc:spChg>
        <pc:picChg chg="add">
          <ac:chgData name="" userId="edfa00de30a5deb6" providerId="LiveId" clId="{936464B4-EE69-4723-A966-F20B86F70D48}" dt="2023-09-27T05:21:29.690" v="185"/>
          <ac:picMkLst>
            <pc:docMk/>
            <pc:sldMk cId="2905912218" sldId="266"/>
            <ac:picMk id="9218" creationId="{54A5862C-57EC-4EA3-8AAC-1E0C67F41169}"/>
          </ac:picMkLst>
        </pc:picChg>
      </pc:sldChg>
      <pc:sldChg chg="addSp delSp modSp add">
        <pc:chgData name="" userId="edfa00de30a5deb6" providerId="LiveId" clId="{936464B4-EE69-4723-A966-F20B86F70D48}" dt="2023-09-27T05:22:19.631" v="238"/>
        <pc:sldMkLst>
          <pc:docMk/>
          <pc:sldMk cId="1607958116" sldId="267"/>
        </pc:sldMkLst>
        <pc:spChg chg="mod">
          <ac:chgData name="" userId="edfa00de30a5deb6" providerId="LiveId" clId="{936464B4-EE69-4723-A966-F20B86F70D48}" dt="2023-09-27T05:21:57.670" v="237" actId="20577"/>
          <ac:spMkLst>
            <pc:docMk/>
            <pc:sldMk cId="1607958116" sldId="267"/>
            <ac:spMk id="2" creationId="{2701B3F1-D2C0-40C3-A5D6-378639AB10AF}"/>
          </ac:spMkLst>
        </pc:spChg>
        <pc:spChg chg="del">
          <ac:chgData name="" userId="edfa00de30a5deb6" providerId="LiveId" clId="{936464B4-EE69-4723-A966-F20B86F70D48}" dt="2023-09-27T05:22:19.631" v="238"/>
          <ac:spMkLst>
            <pc:docMk/>
            <pc:sldMk cId="1607958116" sldId="267"/>
            <ac:spMk id="3" creationId="{7BE48897-8A20-4BEE-8B76-244FF9565869}"/>
          </ac:spMkLst>
        </pc:spChg>
        <pc:picChg chg="add">
          <ac:chgData name="" userId="edfa00de30a5deb6" providerId="LiveId" clId="{936464B4-EE69-4723-A966-F20B86F70D48}" dt="2023-09-27T05:22:19.631" v="238"/>
          <ac:picMkLst>
            <pc:docMk/>
            <pc:sldMk cId="1607958116" sldId="267"/>
            <ac:picMk id="10242" creationId="{66D1511F-5781-4A08-995E-F8BD00506672}"/>
          </ac:picMkLst>
        </pc:picChg>
      </pc:sldChg>
      <pc:sldChg chg="addSp delSp modSp add">
        <pc:chgData name="" userId="edfa00de30a5deb6" providerId="LiveId" clId="{936464B4-EE69-4723-A966-F20B86F70D48}" dt="2023-09-27T05:22:48.418" v="257"/>
        <pc:sldMkLst>
          <pc:docMk/>
          <pc:sldMk cId="3444683050" sldId="268"/>
        </pc:sldMkLst>
        <pc:spChg chg="mod">
          <ac:chgData name="" userId="edfa00de30a5deb6" providerId="LiveId" clId="{936464B4-EE69-4723-A966-F20B86F70D48}" dt="2023-09-27T05:22:44.777" v="256" actId="20577"/>
          <ac:spMkLst>
            <pc:docMk/>
            <pc:sldMk cId="3444683050" sldId="268"/>
            <ac:spMk id="2" creationId="{9E17EC10-407F-468A-88BD-A0200E3CD005}"/>
          </ac:spMkLst>
        </pc:spChg>
        <pc:spChg chg="del">
          <ac:chgData name="" userId="edfa00de30a5deb6" providerId="LiveId" clId="{936464B4-EE69-4723-A966-F20B86F70D48}" dt="2023-09-27T05:22:48.418" v="257"/>
          <ac:spMkLst>
            <pc:docMk/>
            <pc:sldMk cId="3444683050" sldId="268"/>
            <ac:spMk id="3" creationId="{F3571399-68D9-4C11-A379-5CE1372E86B8}"/>
          </ac:spMkLst>
        </pc:spChg>
        <pc:picChg chg="add">
          <ac:chgData name="" userId="edfa00de30a5deb6" providerId="LiveId" clId="{936464B4-EE69-4723-A966-F20B86F70D48}" dt="2023-09-27T05:22:48.418" v="257"/>
          <ac:picMkLst>
            <pc:docMk/>
            <pc:sldMk cId="3444683050" sldId="268"/>
            <ac:picMk id="11266" creationId="{BCFAF4A8-FE4A-4375-8A9C-70FA3D21F56D}"/>
          </ac:picMkLst>
        </pc:picChg>
      </pc:sldChg>
      <pc:sldChg chg="addSp delSp modSp add">
        <pc:chgData name="" userId="edfa00de30a5deb6" providerId="LiveId" clId="{936464B4-EE69-4723-A966-F20B86F70D48}" dt="2023-09-27T05:23:25.006" v="275"/>
        <pc:sldMkLst>
          <pc:docMk/>
          <pc:sldMk cId="2407732213" sldId="269"/>
        </pc:sldMkLst>
        <pc:spChg chg="mod">
          <ac:chgData name="" userId="edfa00de30a5deb6" providerId="LiveId" clId="{936464B4-EE69-4723-A966-F20B86F70D48}" dt="2023-09-27T05:23:22.149" v="274" actId="20577"/>
          <ac:spMkLst>
            <pc:docMk/>
            <pc:sldMk cId="2407732213" sldId="269"/>
            <ac:spMk id="2" creationId="{92EADD0E-F42F-4DBF-A691-6AB8215D59CA}"/>
          </ac:spMkLst>
        </pc:spChg>
        <pc:spChg chg="del">
          <ac:chgData name="" userId="edfa00de30a5deb6" providerId="LiveId" clId="{936464B4-EE69-4723-A966-F20B86F70D48}" dt="2023-09-27T05:23:25.006" v="275"/>
          <ac:spMkLst>
            <pc:docMk/>
            <pc:sldMk cId="2407732213" sldId="269"/>
            <ac:spMk id="3" creationId="{1FE50BE1-D5C7-45AE-B3BD-DBC3C118FC35}"/>
          </ac:spMkLst>
        </pc:spChg>
        <pc:picChg chg="add">
          <ac:chgData name="" userId="edfa00de30a5deb6" providerId="LiveId" clId="{936464B4-EE69-4723-A966-F20B86F70D48}" dt="2023-09-27T05:23:25.006" v="275"/>
          <ac:picMkLst>
            <pc:docMk/>
            <pc:sldMk cId="2407732213" sldId="269"/>
            <ac:picMk id="12290" creationId="{01ED3C56-CFED-4922-A5D0-A5B7677405B5}"/>
          </ac:picMkLst>
        </pc:picChg>
      </pc:sldChg>
      <pc:sldChg chg="addSp delSp modSp add">
        <pc:chgData name="" userId="edfa00de30a5deb6" providerId="LiveId" clId="{936464B4-EE69-4723-A966-F20B86F70D48}" dt="2023-09-27T05:23:52.257" v="291" actId="20577"/>
        <pc:sldMkLst>
          <pc:docMk/>
          <pc:sldMk cId="3937597749" sldId="270"/>
        </pc:sldMkLst>
        <pc:spChg chg="mod">
          <ac:chgData name="" userId="edfa00de30a5deb6" providerId="LiveId" clId="{936464B4-EE69-4723-A966-F20B86F70D48}" dt="2023-09-27T05:23:52.257" v="291" actId="20577"/>
          <ac:spMkLst>
            <pc:docMk/>
            <pc:sldMk cId="3937597749" sldId="270"/>
            <ac:spMk id="2" creationId="{4B2CD9E2-C046-4B97-A67C-DDC3760439E8}"/>
          </ac:spMkLst>
        </pc:spChg>
        <pc:spChg chg="del">
          <ac:chgData name="" userId="edfa00de30a5deb6" providerId="LiveId" clId="{936464B4-EE69-4723-A966-F20B86F70D48}" dt="2023-09-27T05:23:46.624" v="276"/>
          <ac:spMkLst>
            <pc:docMk/>
            <pc:sldMk cId="3937597749" sldId="270"/>
            <ac:spMk id="3" creationId="{C429DC6C-7A21-47C0-B6F9-5100CE70B7A7}"/>
          </ac:spMkLst>
        </pc:spChg>
        <pc:picChg chg="add">
          <ac:chgData name="" userId="edfa00de30a5deb6" providerId="LiveId" clId="{936464B4-EE69-4723-A966-F20B86F70D48}" dt="2023-09-27T05:23:46.624" v="276"/>
          <ac:picMkLst>
            <pc:docMk/>
            <pc:sldMk cId="3937597749" sldId="270"/>
            <ac:picMk id="13314" creationId="{DED001FF-3251-4551-8BF4-CF5A7C4A36F1}"/>
          </ac:picMkLst>
        </pc:picChg>
      </pc:sldChg>
      <pc:sldChg chg="addSp delSp modSp add">
        <pc:chgData name="" userId="edfa00de30a5deb6" providerId="LiveId" clId="{936464B4-EE69-4723-A966-F20B86F70D48}" dt="2023-09-27T05:24:27.848" v="314"/>
        <pc:sldMkLst>
          <pc:docMk/>
          <pc:sldMk cId="1427354159" sldId="271"/>
        </pc:sldMkLst>
        <pc:spChg chg="mod">
          <ac:chgData name="" userId="edfa00de30a5deb6" providerId="LiveId" clId="{936464B4-EE69-4723-A966-F20B86F70D48}" dt="2023-09-27T05:24:05.701" v="313" actId="20577"/>
          <ac:spMkLst>
            <pc:docMk/>
            <pc:sldMk cId="1427354159" sldId="271"/>
            <ac:spMk id="2" creationId="{D6906592-A1F3-4B8A-9F3A-2B8C8CE36D1B}"/>
          </ac:spMkLst>
        </pc:spChg>
        <pc:spChg chg="del">
          <ac:chgData name="" userId="edfa00de30a5deb6" providerId="LiveId" clId="{936464B4-EE69-4723-A966-F20B86F70D48}" dt="2023-09-27T05:24:27.848" v="314"/>
          <ac:spMkLst>
            <pc:docMk/>
            <pc:sldMk cId="1427354159" sldId="271"/>
            <ac:spMk id="3" creationId="{44FC01EB-125B-440C-BA5E-566ADE0B1A1B}"/>
          </ac:spMkLst>
        </pc:spChg>
        <pc:picChg chg="add">
          <ac:chgData name="" userId="edfa00de30a5deb6" providerId="LiveId" clId="{936464B4-EE69-4723-A966-F20B86F70D48}" dt="2023-09-27T05:24:27.848" v="314"/>
          <ac:picMkLst>
            <pc:docMk/>
            <pc:sldMk cId="1427354159" sldId="271"/>
            <ac:picMk id="14338" creationId="{B5265A3E-F56B-4D5E-ABA4-2AD1916F7B3A}"/>
          </ac:picMkLst>
        </pc:picChg>
      </pc:sldChg>
      <pc:sldChg chg="addSp delSp modSp add">
        <pc:chgData name="" userId="edfa00de30a5deb6" providerId="LiveId" clId="{936464B4-EE69-4723-A966-F20B86F70D48}" dt="2023-09-27T05:24:58.787" v="335" actId="20577"/>
        <pc:sldMkLst>
          <pc:docMk/>
          <pc:sldMk cId="2216880918" sldId="272"/>
        </pc:sldMkLst>
        <pc:spChg chg="mod">
          <ac:chgData name="" userId="edfa00de30a5deb6" providerId="LiveId" clId="{936464B4-EE69-4723-A966-F20B86F70D48}" dt="2023-09-27T05:24:58.787" v="335" actId="20577"/>
          <ac:spMkLst>
            <pc:docMk/>
            <pc:sldMk cId="2216880918" sldId="272"/>
            <ac:spMk id="2" creationId="{EDFF080C-7F54-451C-8FF0-F3E90BF2CB17}"/>
          </ac:spMkLst>
        </pc:spChg>
        <pc:spChg chg="del">
          <ac:chgData name="" userId="edfa00de30a5deb6" providerId="LiveId" clId="{936464B4-EE69-4723-A966-F20B86F70D48}" dt="2023-09-27T05:24:51.868" v="317"/>
          <ac:spMkLst>
            <pc:docMk/>
            <pc:sldMk cId="2216880918" sldId="272"/>
            <ac:spMk id="3" creationId="{9CB1F7BE-4D6F-44E5-AA83-471AB35C6FCD}"/>
          </ac:spMkLst>
        </pc:spChg>
        <pc:picChg chg="add">
          <ac:chgData name="" userId="edfa00de30a5deb6" providerId="LiveId" clId="{936464B4-EE69-4723-A966-F20B86F70D48}" dt="2023-09-27T05:24:51.868" v="317"/>
          <ac:picMkLst>
            <pc:docMk/>
            <pc:sldMk cId="2216880918" sldId="272"/>
            <ac:picMk id="15362" creationId="{97CB9628-A42F-483F-894F-F702710F0DAE}"/>
          </ac:picMkLst>
        </pc:picChg>
      </pc:sldChg>
      <pc:sldChg chg="addSp delSp modSp add">
        <pc:chgData name="" userId="edfa00de30a5deb6" providerId="LiveId" clId="{936464B4-EE69-4723-A966-F20B86F70D48}" dt="2023-09-27T05:25:35.279" v="367"/>
        <pc:sldMkLst>
          <pc:docMk/>
          <pc:sldMk cId="4128677974" sldId="273"/>
        </pc:sldMkLst>
        <pc:spChg chg="mod">
          <ac:chgData name="" userId="edfa00de30a5deb6" providerId="LiveId" clId="{936464B4-EE69-4723-A966-F20B86F70D48}" dt="2023-09-27T05:25:15.131" v="366" actId="20577"/>
          <ac:spMkLst>
            <pc:docMk/>
            <pc:sldMk cId="4128677974" sldId="273"/>
            <ac:spMk id="2" creationId="{19A6E849-CF0F-4F06-BCFD-E9E00CA7F42C}"/>
          </ac:spMkLst>
        </pc:spChg>
        <pc:spChg chg="del">
          <ac:chgData name="" userId="edfa00de30a5deb6" providerId="LiveId" clId="{936464B4-EE69-4723-A966-F20B86F70D48}" dt="2023-09-27T05:25:35.279" v="367"/>
          <ac:spMkLst>
            <pc:docMk/>
            <pc:sldMk cId="4128677974" sldId="273"/>
            <ac:spMk id="3" creationId="{0B5E6258-2CB5-4184-8609-5F3E71EF918E}"/>
          </ac:spMkLst>
        </pc:spChg>
        <pc:picChg chg="add">
          <ac:chgData name="" userId="edfa00de30a5deb6" providerId="LiveId" clId="{936464B4-EE69-4723-A966-F20B86F70D48}" dt="2023-09-27T05:25:35.279" v="367"/>
          <ac:picMkLst>
            <pc:docMk/>
            <pc:sldMk cId="4128677974" sldId="273"/>
            <ac:picMk id="16386" creationId="{A77E4139-9FDE-4183-B153-9380D0C914A4}"/>
          </ac:picMkLst>
        </pc:picChg>
      </pc:sldChg>
      <pc:sldChg chg="addSp delSp modSp add">
        <pc:chgData name="" userId="edfa00de30a5deb6" providerId="LiveId" clId="{936464B4-EE69-4723-A966-F20B86F70D48}" dt="2023-09-27T05:26:11.129" v="386"/>
        <pc:sldMkLst>
          <pc:docMk/>
          <pc:sldMk cId="421741615" sldId="274"/>
        </pc:sldMkLst>
        <pc:spChg chg="mod">
          <ac:chgData name="" userId="edfa00de30a5deb6" providerId="LiveId" clId="{936464B4-EE69-4723-A966-F20B86F70D48}" dt="2023-09-27T05:25:53.666" v="385" actId="20577"/>
          <ac:spMkLst>
            <pc:docMk/>
            <pc:sldMk cId="421741615" sldId="274"/>
            <ac:spMk id="2" creationId="{4170ECAD-E55E-4B79-B512-4989F86BA2FA}"/>
          </ac:spMkLst>
        </pc:spChg>
        <pc:spChg chg="del">
          <ac:chgData name="" userId="edfa00de30a5deb6" providerId="LiveId" clId="{936464B4-EE69-4723-A966-F20B86F70D48}" dt="2023-09-27T05:26:11.129" v="386"/>
          <ac:spMkLst>
            <pc:docMk/>
            <pc:sldMk cId="421741615" sldId="274"/>
            <ac:spMk id="3" creationId="{F2A74D1C-58CB-4DB2-8664-D641FD563FD8}"/>
          </ac:spMkLst>
        </pc:spChg>
        <pc:picChg chg="add">
          <ac:chgData name="" userId="edfa00de30a5deb6" providerId="LiveId" clId="{936464B4-EE69-4723-A966-F20B86F70D48}" dt="2023-09-27T05:26:11.129" v="386"/>
          <ac:picMkLst>
            <pc:docMk/>
            <pc:sldMk cId="421741615" sldId="274"/>
            <ac:picMk id="17410" creationId="{13A16176-9B0C-4778-9B87-1187828C4DC1}"/>
          </ac:picMkLst>
        </pc:picChg>
      </pc:sldChg>
      <pc:sldChg chg="addSp delSp modSp add">
        <pc:chgData name="" userId="edfa00de30a5deb6" providerId="LiveId" clId="{936464B4-EE69-4723-A966-F20B86F70D48}" dt="2023-09-27T05:26:37.490" v="407"/>
        <pc:sldMkLst>
          <pc:docMk/>
          <pc:sldMk cId="3462836359" sldId="275"/>
        </pc:sldMkLst>
        <pc:spChg chg="mod">
          <ac:chgData name="" userId="edfa00de30a5deb6" providerId="LiveId" clId="{936464B4-EE69-4723-A966-F20B86F70D48}" dt="2023-09-27T05:26:20.834" v="406" actId="20577"/>
          <ac:spMkLst>
            <pc:docMk/>
            <pc:sldMk cId="3462836359" sldId="275"/>
            <ac:spMk id="2" creationId="{02869340-3565-45DA-8111-9B013D9F123E}"/>
          </ac:spMkLst>
        </pc:spChg>
        <pc:spChg chg="del">
          <ac:chgData name="" userId="edfa00de30a5deb6" providerId="LiveId" clId="{936464B4-EE69-4723-A966-F20B86F70D48}" dt="2023-09-27T05:26:37.490" v="407"/>
          <ac:spMkLst>
            <pc:docMk/>
            <pc:sldMk cId="3462836359" sldId="275"/>
            <ac:spMk id="3" creationId="{024FEB23-E8BF-4451-8D57-C37C5F01D1FF}"/>
          </ac:spMkLst>
        </pc:spChg>
        <pc:picChg chg="add">
          <ac:chgData name="" userId="edfa00de30a5deb6" providerId="LiveId" clId="{936464B4-EE69-4723-A966-F20B86F70D48}" dt="2023-09-27T05:26:37.490" v="407"/>
          <ac:picMkLst>
            <pc:docMk/>
            <pc:sldMk cId="3462836359" sldId="275"/>
            <ac:picMk id="18434" creationId="{71F734AE-D082-45B1-8AEA-A4D17DB9C4D0}"/>
          </ac:picMkLst>
        </pc:picChg>
      </pc:sldChg>
      <pc:sldChg chg="addSp delSp modSp add">
        <pc:chgData name="" userId="edfa00de30a5deb6" providerId="LiveId" clId="{936464B4-EE69-4723-A966-F20B86F70D48}" dt="2023-09-27T05:27:07.200" v="425"/>
        <pc:sldMkLst>
          <pc:docMk/>
          <pc:sldMk cId="4090300456" sldId="276"/>
        </pc:sldMkLst>
        <pc:spChg chg="mod">
          <ac:chgData name="" userId="edfa00de30a5deb6" providerId="LiveId" clId="{936464B4-EE69-4723-A966-F20B86F70D48}" dt="2023-09-27T05:27:03.678" v="424" actId="20577"/>
          <ac:spMkLst>
            <pc:docMk/>
            <pc:sldMk cId="4090300456" sldId="276"/>
            <ac:spMk id="2" creationId="{B7897E9E-71EF-4009-B7DB-1F2997A10C19}"/>
          </ac:spMkLst>
        </pc:spChg>
        <pc:spChg chg="del">
          <ac:chgData name="" userId="edfa00de30a5deb6" providerId="LiveId" clId="{936464B4-EE69-4723-A966-F20B86F70D48}" dt="2023-09-27T05:27:07.200" v="425"/>
          <ac:spMkLst>
            <pc:docMk/>
            <pc:sldMk cId="4090300456" sldId="276"/>
            <ac:spMk id="3" creationId="{91EA7BD6-6060-4EE5-8574-2283C9FFDD11}"/>
          </ac:spMkLst>
        </pc:spChg>
        <pc:picChg chg="add">
          <ac:chgData name="" userId="edfa00de30a5deb6" providerId="LiveId" clId="{936464B4-EE69-4723-A966-F20B86F70D48}" dt="2023-09-27T05:27:07.200" v="425"/>
          <ac:picMkLst>
            <pc:docMk/>
            <pc:sldMk cId="4090300456" sldId="276"/>
            <ac:picMk id="19458" creationId="{FFC58088-5ADA-4AE1-9C4B-F400383061DD}"/>
          </ac:picMkLst>
        </pc:picChg>
      </pc:sldChg>
      <pc:sldChg chg="addSp delSp modSp add">
        <pc:chgData name="" userId="edfa00de30a5deb6" providerId="LiveId" clId="{936464B4-EE69-4723-A966-F20B86F70D48}" dt="2023-09-27T05:27:44.908" v="447" actId="20577"/>
        <pc:sldMkLst>
          <pc:docMk/>
          <pc:sldMk cId="1736067655" sldId="277"/>
        </pc:sldMkLst>
        <pc:spChg chg="mod">
          <ac:chgData name="" userId="edfa00de30a5deb6" providerId="LiveId" clId="{936464B4-EE69-4723-A966-F20B86F70D48}" dt="2023-09-27T05:27:44.908" v="447" actId="20577"/>
          <ac:spMkLst>
            <pc:docMk/>
            <pc:sldMk cId="1736067655" sldId="277"/>
            <ac:spMk id="2" creationId="{391AAC58-7D7F-4CD6-8615-70C5714FFFC4}"/>
          </ac:spMkLst>
        </pc:spChg>
        <pc:spChg chg="del">
          <ac:chgData name="" userId="edfa00de30a5deb6" providerId="LiveId" clId="{936464B4-EE69-4723-A966-F20B86F70D48}" dt="2023-09-27T05:27:36.455" v="428"/>
          <ac:spMkLst>
            <pc:docMk/>
            <pc:sldMk cId="1736067655" sldId="277"/>
            <ac:spMk id="3" creationId="{9EF3F856-0C69-42C5-8890-EAE0390F80CB}"/>
          </ac:spMkLst>
        </pc:spChg>
        <pc:picChg chg="add">
          <ac:chgData name="" userId="edfa00de30a5deb6" providerId="LiveId" clId="{936464B4-EE69-4723-A966-F20B86F70D48}" dt="2023-09-27T05:27:36.455" v="428"/>
          <ac:picMkLst>
            <pc:docMk/>
            <pc:sldMk cId="1736067655" sldId="277"/>
            <ac:picMk id="20482" creationId="{90CE6D12-54D2-4CA9-BA6E-A722F320CF3A}"/>
          </ac:picMkLst>
        </pc:picChg>
      </pc:sldChg>
      <pc:sldChg chg="addSp delSp add">
        <pc:chgData name="" userId="edfa00de30a5deb6" providerId="LiveId" clId="{936464B4-EE69-4723-A966-F20B86F70D48}" dt="2023-09-27T05:28:08.271" v="448"/>
        <pc:sldMkLst>
          <pc:docMk/>
          <pc:sldMk cId="3679731653" sldId="278"/>
        </pc:sldMkLst>
        <pc:spChg chg="del">
          <ac:chgData name="" userId="edfa00de30a5deb6" providerId="LiveId" clId="{936464B4-EE69-4723-A966-F20B86F70D48}" dt="2023-09-27T05:28:08.271" v="448"/>
          <ac:spMkLst>
            <pc:docMk/>
            <pc:sldMk cId="3679731653" sldId="278"/>
            <ac:spMk id="3" creationId="{2947EA6E-3016-4D73-A796-03B847CA9898}"/>
          </ac:spMkLst>
        </pc:spChg>
        <pc:picChg chg="add">
          <ac:chgData name="" userId="edfa00de30a5deb6" providerId="LiveId" clId="{936464B4-EE69-4723-A966-F20B86F70D48}" dt="2023-09-27T05:28:08.271" v="448"/>
          <ac:picMkLst>
            <pc:docMk/>
            <pc:sldMk cId="3679731653" sldId="278"/>
            <ac:picMk id="21506" creationId="{17F3F2FA-E159-48EA-9522-AA3E989C18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E80-0DAF-4599-92C1-181E2FF94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DB136C-D843-4492-AA1F-D23202AD6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2E6E98-926C-4B15-A978-E8521BCDEC8B}"/>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5" name="Footer Placeholder 4">
            <a:extLst>
              <a:ext uri="{FF2B5EF4-FFF2-40B4-BE49-F238E27FC236}">
                <a16:creationId xmlns:a16="http://schemas.microsoft.com/office/drawing/2014/main" id="{47E37F0F-9BCA-4366-89C7-FB4D0E6F77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BAF3B-251B-4A1B-A8F5-95149ED0C5B8}"/>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53755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4BC4-0051-4A9C-9DE7-353401EA77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B0D87-5954-4382-B763-ABDB15CB65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A68EA-EC8B-42C7-B333-7EBC6DA8FF30}"/>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5" name="Footer Placeholder 4">
            <a:extLst>
              <a:ext uri="{FF2B5EF4-FFF2-40B4-BE49-F238E27FC236}">
                <a16:creationId xmlns:a16="http://schemas.microsoft.com/office/drawing/2014/main" id="{80FD1EF3-2B60-4BD8-96C0-E3248C986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40810-BB7F-4E83-82C5-0A62FB11824B}"/>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300861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C8BEC-8C08-485A-A621-7BF1C6F70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67D3EF-E16F-4CCC-8469-037856E101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15D43-3717-4D44-ABB9-1FD16290A3F7}"/>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5" name="Footer Placeholder 4">
            <a:extLst>
              <a:ext uri="{FF2B5EF4-FFF2-40B4-BE49-F238E27FC236}">
                <a16:creationId xmlns:a16="http://schemas.microsoft.com/office/drawing/2014/main" id="{0C9FC076-F6A8-41A0-83D9-A00583814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DC55C-422B-4593-A0BC-167475CEFDAB}"/>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3658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FA99-D9B5-4D73-B21D-169F4BE1D7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E22DD-1C01-4652-BACA-1003461219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46551-6216-4CDB-940C-8260D67000D7}"/>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5" name="Footer Placeholder 4">
            <a:extLst>
              <a:ext uri="{FF2B5EF4-FFF2-40B4-BE49-F238E27FC236}">
                <a16:creationId xmlns:a16="http://schemas.microsoft.com/office/drawing/2014/main" id="{FE925EB8-393E-47F2-AB34-F7F9AA825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F0071-D344-46F3-B4D2-8FE5849D5A2F}"/>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307644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294C-401A-4EE5-A5A7-DCB1B2782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45BDF8-8886-4769-AFE7-971AFF669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6125E9-F975-4E55-8FDF-A462D2BE6081}"/>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5" name="Footer Placeholder 4">
            <a:extLst>
              <a:ext uri="{FF2B5EF4-FFF2-40B4-BE49-F238E27FC236}">
                <a16:creationId xmlns:a16="http://schemas.microsoft.com/office/drawing/2014/main" id="{84EF142B-1715-4B2E-88CE-5418F44A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C25AE-41CB-49C6-A9BF-11461B28769C}"/>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68999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3D01-161D-4DAF-B9BD-19B00B07A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6E0354-C2AE-4118-B2A1-D65AD326D4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842F96-031D-44AA-92A1-315675CF41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EB7078-4811-4341-8342-BF0D3E010DFE}"/>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6" name="Footer Placeholder 5">
            <a:extLst>
              <a:ext uri="{FF2B5EF4-FFF2-40B4-BE49-F238E27FC236}">
                <a16:creationId xmlns:a16="http://schemas.microsoft.com/office/drawing/2014/main" id="{A7076A18-31DF-42A0-BE04-F14A3978C1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B39E0D-D674-4086-8375-0B8626BFF582}"/>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5683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5C1B-D038-4678-BF9C-8270DE5878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57B3DB-9EEF-4CF0-9CD2-C6CA7A5C2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617CFF-B076-4698-BD7E-EDB25E193C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9FC488-6F68-4AB8-AAD7-E44033907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431841-A2FE-47A0-87F7-C1C9CB760E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511ABC-C98F-4C7F-83D7-2A41B6A89393}"/>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8" name="Footer Placeholder 7">
            <a:extLst>
              <a:ext uri="{FF2B5EF4-FFF2-40B4-BE49-F238E27FC236}">
                <a16:creationId xmlns:a16="http://schemas.microsoft.com/office/drawing/2014/main" id="{89924717-FB27-4382-A026-92C3846D63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60D154-FAE1-4D6C-A29C-49CD0CC54F21}"/>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8919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4455-31BE-493A-A8AC-814F848E9F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6D4D6A-B1D8-464A-BE2B-C24D20F0FD7B}"/>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4" name="Footer Placeholder 3">
            <a:extLst>
              <a:ext uri="{FF2B5EF4-FFF2-40B4-BE49-F238E27FC236}">
                <a16:creationId xmlns:a16="http://schemas.microsoft.com/office/drawing/2014/main" id="{78149473-736C-40BE-913A-CE880E6C56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1BBCBE-598E-4BE9-8954-E25A45C800F8}"/>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171052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27A79-2E97-4DDC-80B8-4879FCF91085}"/>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3" name="Footer Placeholder 2">
            <a:extLst>
              <a:ext uri="{FF2B5EF4-FFF2-40B4-BE49-F238E27FC236}">
                <a16:creationId xmlns:a16="http://schemas.microsoft.com/office/drawing/2014/main" id="{15477192-75BD-4CF9-91AE-A0246D03DC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D180D9-0BB7-458B-A856-789B92EB21FF}"/>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78786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B140-3B42-4983-8976-022E2B7B2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395D4D-7E40-43BB-AFBC-B2257C522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933EA6-62EF-49CD-BD4C-E3F81C3A9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73A6CC-AAFD-4F09-BECC-C866CEDB0D83}"/>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6" name="Footer Placeholder 5">
            <a:extLst>
              <a:ext uri="{FF2B5EF4-FFF2-40B4-BE49-F238E27FC236}">
                <a16:creationId xmlns:a16="http://schemas.microsoft.com/office/drawing/2014/main" id="{B381659E-C28E-4EF2-8448-BB0B4BBD17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279DA-6D7C-47A0-ACBE-5A40C9D11095}"/>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134157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3238-0035-415B-98AE-CDF3BC76C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1A528C-7A47-42B5-A53C-9D8321631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4D2559-0C2A-4FBB-8170-717520162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307981-28A9-4994-91EC-10661F8F221E}"/>
              </a:ext>
            </a:extLst>
          </p:cNvPr>
          <p:cNvSpPr>
            <a:spLocks noGrp="1"/>
          </p:cNvSpPr>
          <p:nvPr>
            <p:ph type="dt" sz="half" idx="10"/>
          </p:nvPr>
        </p:nvSpPr>
        <p:spPr/>
        <p:txBody>
          <a:bodyPr/>
          <a:lstStyle/>
          <a:p>
            <a:fld id="{DF6154DF-576F-43A9-90DF-44D632B862D1}" type="datetimeFigureOut">
              <a:rPr lang="en-IN" smtClean="0"/>
              <a:t>27-09-2023</a:t>
            </a:fld>
            <a:endParaRPr lang="en-IN"/>
          </a:p>
        </p:txBody>
      </p:sp>
      <p:sp>
        <p:nvSpPr>
          <p:cNvPr id="6" name="Footer Placeholder 5">
            <a:extLst>
              <a:ext uri="{FF2B5EF4-FFF2-40B4-BE49-F238E27FC236}">
                <a16:creationId xmlns:a16="http://schemas.microsoft.com/office/drawing/2014/main" id="{550D9F99-EC03-4C06-974A-CF7E2DD9F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E77E4-6FE3-47C5-AE1F-95F7B48741FE}"/>
              </a:ext>
            </a:extLst>
          </p:cNvPr>
          <p:cNvSpPr>
            <a:spLocks noGrp="1"/>
          </p:cNvSpPr>
          <p:nvPr>
            <p:ph type="sldNum" sz="quarter" idx="12"/>
          </p:nvPr>
        </p:nvSpPr>
        <p:spPr/>
        <p:txBody>
          <a:bodyPr/>
          <a:lstStyle/>
          <a:p>
            <a:fld id="{B12C3252-F928-48A5-8243-9CAF92229F2A}" type="slidenum">
              <a:rPr lang="en-IN" smtClean="0"/>
              <a:t>‹#›</a:t>
            </a:fld>
            <a:endParaRPr lang="en-IN"/>
          </a:p>
        </p:txBody>
      </p:sp>
    </p:spTree>
    <p:extLst>
      <p:ext uri="{BB962C8B-B14F-4D97-AF65-F5344CB8AC3E}">
        <p14:creationId xmlns:p14="http://schemas.microsoft.com/office/powerpoint/2010/main" val="332550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DA168A-B526-4322-BD5E-748C2943F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CB9AC7-2A62-40A3-A17C-83B06C70A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6B0D6-1A92-4F36-B1A2-778F9E7A6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154DF-576F-43A9-90DF-44D632B862D1}" type="datetimeFigureOut">
              <a:rPr lang="en-IN" smtClean="0"/>
              <a:t>27-09-2023</a:t>
            </a:fld>
            <a:endParaRPr lang="en-IN"/>
          </a:p>
        </p:txBody>
      </p:sp>
      <p:sp>
        <p:nvSpPr>
          <p:cNvPr id="5" name="Footer Placeholder 4">
            <a:extLst>
              <a:ext uri="{FF2B5EF4-FFF2-40B4-BE49-F238E27FC236}">
                <a16:creationId xmlns:a16="http://schemas.microsoft.com/office/drawing/2014/main" id="{A535EF04-3367-4AA1-AF4C-4B2F409FC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D6ABA6-7415-4470-B94C-D03468C94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C3252-F928-48A5-8243-9CAF92229F2A}" type="slidenum">
              <a:rPr lang="en-IN" smtClean="0"/>
              <a:t>‹#›</a:t>
            </a:fld>
            <a:endParaRPr lang="en-IN"/>
          </a:p>
        </p:txBody>
      </p:sp>
    </p:spTree>
    <p:extLst>
      <p:ext uri="{BB962C8B-B14F-4D97-AF65-F5344CB8AC3E}">
        <p14:creationId xmlns:p14="http://schemas.microsoft.com/office/powerpoint/2010/main" val="244175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80C-CD94-4861-852F-B8304F30E08C}"/>
              </a:ext>
            </a:extLst>
          </p:cNvPr>
          <p:cNvSpPr>
            <a:spLocks noGrp="1"/>
          </p:cNvSpPr>
          <p:nvPr>
            <p:ph type="ctrTitle"/>
          </p:nvPr>
        </p:nvSpPr>
        <p:spPr/>
        <p:txBody>
          <a:bodyPr/>
          <a:lstStyle/>
          <a:p>
            <a:r>
              <a:rPr lang="en-IN" dirty="0" err="1"/>
              <a:t>Atm</a:t>
            </a:r>
            <a:r>
              <a:rPr lang="en-IN" dirty="0"/>
              <a:t> Banking System</a:t>
            </a:r>
          </a:p>
        </p:txBody>
      </p:sp>
      <p:sp>
        <p:nvSpPr>
          <p:cNvPr id="3" name="Subtitle 2">
            <a:extLst>
              <a:ext uri="{FF2B5EF4-FFF2-40B4-BE49-F238E27FC236}">
                <a16:creationId xmlns:a16="http://schemas.microsoft.com/office/drawing/2014/main" id="{4C54C0E3-9DA5-4DB5-865E-72DB587F45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831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9AF0-F7EC-4636-92D3-630F3007AA32}"/>
              </a:ext>
            </a:extLst>
          </p:cNvPr>
          <p:cNvSpPr>
            <a:spLocks noGrp="1"/>
          </p:cNvSpPr>
          <p:nvPr>
            <p:ph type="title"/>
          </p:nvPr>
        </p:nvSpPr>
        <p:spPr/>
        <p:txBody>
          <a:bodyPr/>
          <a:lstStyle/>
          <a:p>
            <a:r>
              <a:rPr lang="en-IN" dirty="0"/>
              <a:t>Add Account Page</a:t>
            </a:r>
          </a:p>
        </p:txBody>
      </p:sp>
      <p:pic>
        <p:nvPicPr>
          <p:cNvPr id="8194" name="Picture 2" descr="https://lh5.googleusercontent.com/l16BKDkBhpJWTb_QWDEtieUgErzy4QCe3hRqfxCtBFiBJ_nVAdjYuWVETBjGf-BMAOqEEzMhDdeRv1hJwhc4HaNboqSjpzDZ8yU5R5VQqF8yJTONN3v8jrOvSltOTZqIogjHxyoKB71QcVNoioAcJZI">
            <a:extLst>
              <a:ext uri="{FF2B5EF4-FFF2-40B4-BE49-F238E27FC236}">
                <a16:creationId xmlns:a16="http://schemas.microsoft.com/office/drawing/2014/main" id="{1A20BF7E-B015-484B-B7EC-51FD21AA15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63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0A10-730F-463E-BF65-143C3815408D}"/>
              </a:ext>
            </a:extLst>
          </p:cNvPr>
          <p:cNvSpPr>
            <a:spLocks noGrp="1"/>
          </p:cNvSpPr>
          <p:nvPr>
            <p:ph type="title"/>
          </p:nvPr>
        </p:nvSpPr>
        <p:spPr/>
        <p:txBody>
          <a:bodyPr/>
          <a:lstStyle/>
          <a:p>
            <a:r>
              <a:rPr lang="en-IN" dirty="0"/>
              <a:t>Edit User/Customer Page</a:t>
            </a:r>
          </a:p>
        </p:txBody>
      </p:sp>
      <p:pic>
        <p:nvPicPr>
          <p:cNvPr id="9218" name="Picture 2" descr="https://lh6.googleusercontent.com/oQFsMipVh-hj3uTck07A3seI5D3awIifcEF7GI10ggTTvdVEzz1-jaOj3ZDVQLsAC7he7uf07koot6jiw_75HvAGCGwWQ3LfW2Arf6QhK-QTMKmKPzd2Zf15y-amZp4Sq3qD6vaUWoXwAaP_ZZa4bf0">
            <a:extLst>
              <a:ext uri="{FF2B5EF4-FFF2-40B4-BE49-F238E27FC236}">
                <a16:creationId xmlns:a16="http://schemas.microsoft.com/office/drawing/2014/main" id="{54A5862C-57EC-4EA3-8AAC-1E0C67F411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9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B3F1-D2C0-40C3-A5D6-378639AB10AF}"/>
              </a:ext>
            </a:extLst>
          </p:cNvPr>
          <p:cNvSpPr>
            <a:spLocks noGrp="1"/>
          </p:cNvSpPr>
          <p:nvPr>
            <p:ph type="title"/>
          </p:nvPr>
        </p:nvSpPr>
        <p:spPr/>
        <p:txBody>
          <a:bodyPr/>
          <a:lstStyle/>
          <a:p>
            <a:r>
              <a:rPr lang="en-IN" dirty="0"/>
              <a:t>Edit Account Page</a:t>
            </a:r>
          </a:p>
        </p:txBody>
      </p:sp>
      <p:pic>
        <p:nvPicPr>
          <p:cNvPr id="10242" name="Picture 2" descr="https://lh6.googleusercontent.com/2Oe8cIte_4NpsvED-55BHfjm1H9y9PgVdCYp0hOh7Lz-1miDWYETyY6V7m3_KB6iSttUXeEBxkvBhS1Ls3wAcGJ6I4YtAMmM943MU5B9ROLd6corRQGYHf_BtoYr1ZGqaI5kI7Gwd-fnWJMgvfjdW_I">
            <a:extLst>
              <a:ext uri="{FF2B5EF4-FFF2-40B4-BE49-F238E27FC236}">
                <a16:creationId xmlns:a16="http://schemas.microsoft.com/office/drawing/2014/main" id="{66D1511F-5781-4A08-995E-F8BD005066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5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EC10-407F-468A-88BD-A0200E3CD005}"/>
              </a:ext>
            </a:extLst>
          </p:cNvPr>
          <p:cNvSpPr>
            <a:spLocks noGrp="1"/>
          </p:cNvSpPr>
          <p:nvPr>
            <p:ph type="title"/>
          </p:nvPr>
        </p:nvSpPr>
        <p:spPr/>
        <p:txBody>
          <a:bodyPr/>
          <a:lstStyle/>
          <a:p>
            <a:r>
              <a:rPr lang="en-IN" dirty="0"/>
              <a:t>Customer Home Page</a:t>
            </a:r>
          </a:p>
        </p:txBody>
      </p:sp>
      <p:pic>
        <p:nvPicPr>
          <p:cNvPr id="11266" name="Picture 2" descr="https://lh3.googleusercontent.com/d328GwamHMp8Ulz7EIjY4P7H0UWTlaJ0LtkwnuHhnwatYWkjzeePSOmvgq0Uer8qK8WOehPhoKi-ktKoSlgtwChoo65IFfQI3j3HDFYnblpblF3XUhs0Exd9muSWNXMpOcX8WAmYy1AXrMjqTy1IvRI">
            <a:extLst>
              <a:ext uri="{FF2B5EF4-FFF2-40B4-BE49-F238E27FC236}">
                <a16:creationId xmlns:a16="http://schemas.microsoft.com/office/drawing/2014/main" id="{BCFAF4A8-FE4A-4375-8A9C-70FA3D21F5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8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DD0E-F42F-4DBF-A691-6AB8215D59CA}"/>
              </a:ext>
            </a:extLst>
          </p:cNvPr>
          <p:cNvSpPr>
            <a:spLocks noGrp="1"/>
          </p:cNvSpPr>
          <p:nvPr>
            <p:ph type="title"/>
          </p:nvPr>
        </p:nvSpPr>
        <p:spPr/>
        <p:txBody>
          <a:bodyPr/>
          <a:lstStyle/>
          <a:p>
            <a:r>
              <a:rPr lang="en-IN" dirty="0"/>
              <a:t>Balance Pop-up</a:t>
            </a:r>
          </a:p>
        </p:txBody>
      </p:sp>
      <p:pic>
        <p:nvPicPr>
          <p:cNvPr id="12290" name="Picture 2" descr="https://lh4.googleusercontent.com/wjerfFq5G4R2pQHj-ccBxJywdkLdmB0p7k43HMHPt8cuCeUSX60O_dEdY7FKRWs7WiUC6u2Rc9iQU7WUeZAWVh2ZaBnwRnzDwGxROqaMpMeDovmUjZ_DcjPYLA3Cg0Sa633LXrcsoetq61Dq0WQALVI">
            <a:extLst>
              <a:ext uri="{FF2B5EF4-FFF2-40B4-BE49-F238E27FC236}">
                <a16:creationId xmlns:a16="http://schemas.microsoft.com/office/drawing/2014/main" id="{01ED3C56-CFED-4922-A5D0-A5B7677405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732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D9E2-C046-4B97-A67C-DDC3760439E8}"/>
              </a:ext>
            </a:extLst>
          </p:cNvPr>
          <p:cNvSpPr>
            <a:spLocks noGrp="1"/>
          </p:cNvSpPr>
          <p:nvPr>
            <p:ph type="title"/>
          </p:nvPr>
        </p:nvSpPr>
        <p:spPr/>
        <p:txBody>
          <a:bodyPr/>
          <a:lstStyle/>
          <a:p>
            <a:r>
              <a:rPr lang="en-IN" dirty="0"/>
              <a:t>Withdrawal Page</a:t>
            </a:r>
          </a:p>
        </p:txBody>
      </p:sp>
      <p:pic>
        <p:nvPicPr>
          <p:cNvPr id="13314" name="Picture 2" descr="https://lh5.googleusercontent.com/hDZXMnRpGUQQvFCjmlMhOtjQIUowjN4o4i1gCAndVb0xVjII25FXaKHHB2wCLnd8HTrciDMigudeuz6kq83R_T-aOVIODhS4QRIsh5iax_kAt_VpGZw4N4xghFWSi-KSjIA56kzCZmTd5RUTgXE3nlY">
            <a:extLst>
              <a:ext uri="{FF2B5EF4-FFF2-40B4-BE49-F238E27FC236}">
                <a16:creationId xmlns:a16="http://schemas.microsoft.com/office/drawing/2014/main" id="{DED001FF-3251-4551-8BF4-CF5A7C4A36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59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6592-A1F3-4B8A-9F3A-2B8C8CE36D1B}"/>
              </a:ext>
            </a:extLst>
          </p:cNvPr>
          <p:cNvSpPr>
            <a:spLocks noGrp="1"/>
          </p:cNvSpPr>
          <p:nvPr>
            <p:ph type="title"/>
          </p:nvPr>
        </p:nvSpPr>
        <p:spPr/>
        <p:txBody>
          <a:bodyPr/>
          <a:lstStyle/>
          <a:p>
            <a:r>
              <a:rPr lang="en-IN" dirty="0"/>
              <a:t>Cheque Deposit</a:t>
            </a:r>
          </a:p>
        </p:txBody>
      </p:sp>
      <p:pic>
        <p:nvPicPr>
          <p:cNvPr id="14338" name="Picture 2" descr="https://lh4.googleusercontent.com/XokP325vFdlDf2e0CchdOzdtFMXo1icUNhqmJeW3KQtxdD_TfKsUjzexvDy-fygCwpL_zgo_NnmYjGOgDLL4IxqHXmQWWzrWQIfvWJ-MMqhjbpmKSk66d2dsS97dqQ-0GJ_HncoSyb5iOw9ttREt0vc">
            <a:extLst>
              <a:ext uri="{FF2B5EF4-FFF2-40B4-BE49-F238E27FC236}">
                <a16:creationId xmlns:a16="http://schemas.microsoft.com/office/drawing/2014/main" id="{B5265A3E-F56B-4D5E-ABA4-2AD1916F7B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35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080C-7F54-451C-8FF0-F3E90BF2CB17}"/>
              </a:ext>
            </a:extLst>
          </p:cNvPr>
          <p:cNvSpPr>
            <a:spLocks noGrp="1"/>
          </p:cNvSpPr>
          <p:nvPr>
            <p:ph type="title"/>
          </p:nvPr>
        </p:nvSpPr>
        <p:spPr/>
        <p:txBody>
          <a:bodyPr/>
          <a:lstStyle/>
          <a:p>
            <a:r>
              <a:rPr lang="en-IN" dirty="0"/>
              <a:t>Fund Transfer Page</a:t>
            </a:r>
          </a:p>
        </p:txBody>
      </p:sp>
      <p:pic>
        <p:nvPicPr>
          <p:cNvPr id="15362" name="Picture 2" descr="https://lh4.googleusercontent.com/0-OOS_rc9xsDI-Xa4hcbQWEjWxTo2i2-8sIclNJHltf9mk_k8TDhI70XFzmhko40ozFNGC87tFApB0OoPvygx2FYUBqwA05eDMV35tzJ2LJkb1mJtyl_in_whBBVLr1xzHREO5abWgVagZJDzpEnj7Q">
            <a:extLst>
              <a:ext uri="{FF2B5EF4-FFF2-40B4-BE49-F238E27FC236}">
                <a16:creationId xmlns:a16="http://schemas.microsoft.com/office/drawing/2014/main" id="{97CB9628-A42F-483F-894F-F702710F0D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88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E849-CF0F-4F06-BCFD-E9E00CA7F42C}"/>
              </a:ext>
            </a:extLst>
          </p:cNvPr>
          <p:cNvSpPr>
            <a:spLocks noGrp="1"/>
          </p:cNvSpPr>
          <p:nvPr>
            <p:ph type="title"/>
          </p:nvPr>
        </p:nvSpPr>
        <p:spPr/>
        <p:txBody>
          <a:bodyPr/>
          <a:lstStyle/>
          <a:p>
            <a:r>
              <a:rPr lang="en-IN" dirty="0"/>
              <a:t>Mini statement Page</a:t>
            </a:r>
          </a:p>
        </p:txBody>
      </p:sp>
      <p:pic>
        <p:nvPicPr>
          <p:cNvPr id="16386" name="Picture 2" descr="https://lh4.googleusercontent.com/xhI33kDK3cuBlJZYYPmXthE4p8L9LS69qOUT-miCzVVkgswCIe-ayRrg-FZIYSfpOotg4Hu7RFGk1EL-_t8TX9wXEdbzHkZQT3i5KI1CLvOXqHRTO6WApU8FMUgH4zErVu7_IXoI-u1UgOTix-u4jBU">
            <a:extLst>
              <a:ext uri="{FF2B5EF4-FFF2-40B4-BE49-F238E27FC236}">
                <a16:creationId xmlns:a16="http://schemas.microsoft.com/office/drawing/2014/main" id="{A77E4139-9FDE-4183-B153-9380D0C914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67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ECAD-E55E-4B79-B512-4989F86BA2FA}"/>
              </a:ext>
            </a:extLst>
          </p:cNvPr>
          <p:cNvSpPr>
            <a:spLocks noGrp="1"/>
          </p:cNvSpPr>
          <p:nvPr>
            <p:ph type="title"/>
          </p:nvPr>
        </p:nvSpPr>
        <p:spPr/>
        <p:txBody>
          <a:bodyPr/>
          <a:lstStyle/>
          <a:p>
            <a:r>
              <a:rPr lang="en-IN" dirty="0"/>
              <a:t>Pin Change Page</a:t>
            </a:r>
          </a:p>
        </p:txBody>
      </p:sp>
      <p:pic>
        <p:nvPicPr>
          <p:cNvPr id="17410" name="Picture 2" descr="https://lh6.googleusercontent.com/cCQECHSLt87xj28jFbRvS6ZBUBh_yXxItodWD-_HZHr8SFMyDJoYtjb6sbEvBDzxzyG5e8nb8v0pYnisdzq0qgRelQqtqf1riHO2SkSWlLECH26jRLADo9LsSsVXtvjxX3bQypUvYhxNpfuyWR8VEwc">
            <a:extLst>
              <a:ext uri="{FF2B5EF4-FFF2-40B4-BE49-F238E27FC236}">
                <a16:creationId xmlns:a16="http://schemas.microsoft.com/office/drawing/2014/main" id="{13A16176-9B0C-4778-9B87-1187828C4D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902E-C817-472A-890C-42E1EBC7942D}"/>
              </a:ext>
            </a:extLst>
          </p:cNvPr>
          <p:cNvSpPr>
            <a:spLocks noGrp="1"/>
          </p:cNvSpPr>
          <p:nvPr>
            <p:ph type="title"/>
          </p:nvPr>
        </p:nvSpPr>
        <p:spPr/>
        <p:txBody>
          <a:bodyPr/>
          <a:lstStyle/>
          <a:p>
            <a:r>
              <a:rPr lang="en-IN" dirty="0"/>
              <a:t>Tasks performed by each Team member</a:t>
            </a:r>
          </a:p>
        </p:txBody>
      </p:sp>
      <p:sp>
        <p:nvSpPr>
          <p:cNvPr id="3" name="Content Placeholder 2">
            <a:extLst>
              <a:ext uri="{FF2B5EF4-FFF2-40B4-BE49-F238E27FC236}">
                <a16:creationId xmlns:a16="http://schemas.microsoft.com/office/drawing/2014/main" id="{25090AED-8CA0-4D9B-8EBD-2CE01F95BCF7}"/>
              </a:ext>
            </a:extLst>
          </p:cNvPr>
          <p:cNvSpPr>
            <a:spLocks noGrp="1"/>
          </p:cNvSpPr>
          <p:nvPr>
            <p:ph idx="1"/>
          </p:nvPr>
        </p:nvSpPr>
        <p:spPr/>
        <p:txBody>
          <a:bodyPr>
            <a:normAutofit fontScale="70000" lnSpcReduction="20000"/>
          </a:bodyPr>
          <a:lstStyle/>
          <a:p>
            <a:r>
              <a:rPr lang="en-IN" dirty="0"/>
              <a:t>Uday - Validation in the Front End, made pages for withdrawal,  pin change, password change and added logout component and added API endpoints for pin change and password change, helped in implementation of JWT..</a:t>
            </a:r>
            <a:endParaRPr lang="en-IN" b="0" dirty="0">
              <a:effectLst/>
            </a:endParaRPr>
          </a:p>
          <a:p>
            <a:br>
              <a:rPr lang="en-IN" b="0" dirty="0">
                <a:effectLst/>
              </a:rPr>
            </a:br>
            <a:r>
              <a:rPr lang="en-IN" dirty="0"/>
              <a:t>Anuj - Added API endpoints for withdrawal and deposit using </a:t>
            </a:r>
            <a:r>
              <a:rPr lang="en-IN" dirty="0" err="1"/>
              <a:t>db</a:t>
            </a:r>
            <a:r>
              <a:rPr lang="en-IN" dirty="0"/>
              <a:t> transactions. Added pin masking. Designed admin home page, and the page to view/edit customer and details. Added styling to the front-end.</a:t>
            </a:r>
            <a:endParaRPr lang="en-IN" b="0" dirty="0">
              <a:effectLst/>
            </a:endParaRPr>
          </a:p>
          <a:p>
            <a:br>
              <a:rPr lang="en-IN" b="0" dirty="0">
                <a:effectLst/>
              </a:rPr>
            </a:br>
            <a:r>
              <a:rPr lang="en-IN" dirty="0"/>
              <a:t>Ankit - Validation in the backend, writing unit test, implementation of </a:t>
            </a:r>
            <a:r>
              <a:rPr lang="en-IN" dirty="0" err="1"/>
              <a:t>jwt</a:t>
            </a:r>
            <a:r>
              <a:rPr lang="en-IN" dirty="0"/>
              <a:t>, structuring the project in proper architecture, implementing mini statement functionality, helper in implementation of disabling user  </a:t>
            </a:r>
            <a:endParaRPr lang="en-IN" b="0" dirty="0">
              <a:effectLst/>
            </a:endParaRPr>
          </a:p>
          <a:p>
            <a:br>
              <a:rPr lang="en-IN" b="0" dirty="0">
                <a:effectLst/>
              </a:rPr>
            </a:br>
            <a:r>
              <a:rPr lang="en-IN" dirty="0"/>
              <a:t>Josh - Designed database schema, added PIN and password hashing and validation, migrate endpoints to retrieve user data from JWT, added fund transfer and set user enable status endpoint and  worked on cheque deposit, withdrawal endpoints, added login page</a:t>
            </a:r>
            <a:endParaRPr lang="en-IN" b="0" dirty="0">
              <a:effectLst/>
            </a:endParaRPr>
          </a:p>
          <a:p>
            <a:br>
              <a:rPr lang="en-IN" dirty="0"/>
            </a:br>
            <a:endParaRPr lang="en-IN" dirty="0"/>
          </a:p>
        </p:txBody>
      </p:sp>
    </p:spTree>
    <p:extLst>
      <p:ext uri="{BB962C8B-B14F-4D97-AF65-F5344CB8AC3E}">
        <p14:creationId xmlns:p14="http://schemas.microsoft.com/office/powerpoint/2010/main" val="171485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340-3565-45DA-8111-9B013D9F123E}"/>
              </a:ext>
            </a:extLst>
          </p:cNvPr>
          <p:cNvSpPr>
            <a:spLocks noGrp="1"/>
          </p:cNvSpPr>
          <p:nvPr>
            <p:ph type="title"/>
          </p:nvPr>
        </p:nvSpPr>
        <p:spPr/>
        <p:txBody>
          <a:bodyPr/>
          <a:lstStyle/>
          <a:p>
            <a:r>
              <a:rPr lang="en-IN" dirty="0"/>
              <a:t>Password Change Page</a:t>
            </a:r>
          </a:p>
        </p:txBody>
      </p:sp>
      <p:pic>
        <p:nvPicPr>
          <p:cNvPr id="18434" name="Picture 2" descr="https://lh6.googleusercontent.com/PHkmg4k5a73QQyBy1aOGAF89LD_269o4vIV1aVlyh3VwYV5F6wHRY2VFfGi_0arPuu_gshAuL8V7JyEVitzH97S7n9u14QZvQJtDqOF9zQWHAoYME8dQLy2ClytpWqcDgL1vkcp13vKsXD-2nOgsYL4">
            <a:extLst>
              <a:ext uri="{FF2B5EF4-FFF2-40B4-BE49-F238E27FC236}">
                <a16:creationId xmlns:a16="http://schemas.microsoft.com/office/drawing/2014/main" id="{71F734AE-D082-45B1-8AEA-A4D17DB9C4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3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7E9E-71EF-4009-B7DB-1F2997A10C19}"/>
              </a:ext>
            </a:extLst>
          </p:cNvPr>
          <p:cNvSpPr>
            <a:spLocks noGrp="1"/>
          </p:cNvSpPr>
          <p:nvPr>
            <p:ph type="title"/>
          </p:nvPr>
        </p:nvSpPr>
        <p:spPr/>
        <p:txBody>
          <a:bodyPr/>
          <a:lstStyle/>
          <a:p>
            <a:r>
              <a:rPr lang="en-IN" dirty="0"/>
              <a:t>Test Explorer</a:t>
            </a:r>
          </a:p>
        </p:txBody>
      </p:sp>
      <p:pic>
        <p:nvPicPr>
          <p:cNvPr id="19458" name="Picture 2" descr="https://lh5.googleusercontent.com/OLaE56v3ORs0LIbZZGDpYRGXshXFWfPTesMLU9ghK00QN9o4s0WZ9G4JyHHqDp4EgLqyaTZGVq9WkRHcqE2vdciAIIW6HJd_fQ1zCWE7dFRh3AP-ewlKvIxeadOFyz8wdJvHm_sLiUkxefgCUA6EdaE">
            <a:extLst>
              <a:ext uri="{FF2B5EF4-FFF2-40B4-BE49-F238E27FC236}">
                <a16:creationId xmlns:a16="http://schemas.microsoft.com/office/drawing/2014/main" id="{FFC58088-5ADA-4AE1-9C4B-F400383061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686" y="1825625"/>
            <a:ext cx="93326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300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AC58-7D7F-4CD6-8615-70C5714FFFC4}"/>
              </a:ext>
            </a:extLst>
          </p:cNvPr>
          <p:cNvSpPr>
            <a:spLocks noGrp="1"/>
          </p:cNvSpPr>
          <p:nvPr>
            <p:ph type="title"/>
          </p:nvPr>
        </p:nvSpPr>
        <p:spPr/>
        <p:txBody>
          <a:bodyPr/>
          <a:lstStyle/>
          <a:p>
            <a:r>
              <a:rPr lang="en-IN" dirty="0"/>
              <a:t>Solution Explorer</a:t>
            </a:r>
          </a:p>
        </p:txBody>
      </p:sp>
      <p:pic>
        <p:nvPicPr>
          <p:cNvPr id="20482" name="Picture 2" descr="https://lh5.googleusercontent.com/xGPqIufUpKAuhCx1xaQzvQeb2YutgtGgPi_CIY7xVCRS0dlFhUVMwlfBV8CTwyBe2HTWw7-ssP0o1kncy1IN_-M8CRKFTfsiuy7GqM9GVYLUqZmRHOyKNwaWBG8iv59iyXfFSha7xj-JIn3-8EAtf94">
            <a:extLst>
              <a:ext uri="{FF2B5EF4-FFF2-40B4-BE49-F238E27FC236}">
                <a16:creationId xmlns:a16="http://schemas.microsoft.com/office/drawing/2014/main" id="{90CE6D12-54D2-4CA9-BA6E-A722F320CF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686" y="1825625"/>
            <a:ext cx="93326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067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C519-7194-4F82-983B-6D67430D8BF3}"/>
              </a:ext>
            </a:extLst>
          </p:cNvPr>
          <p:cNvSpPr>
            <a:spLocks noGrp="1"/>
          </p:cNvSpPr>
          <p:nvPr>
            <p:ph type="title"/>
          </p:nvPr>
        </p:nvSpPr>
        <p:spPr/>
        <p:txBody>
          <a:bodyPr/>
          <a:lstStyle/>
          <a:p>
            <a:endParaRPr lang="en-IN"/>
          </a:p>
        </p:txBody>
      </p:sp>
      <p:pic>
        <p:nvPicPr>
          <p:cNvPr id="21506" name="Picture 2" descr="https://lh3.googleusercontent.com/YmVincLzvjLkcNh9cHo6x_F7yisRtJbiqIFSnRX1ERrQUcGGh6RHwZVhe16SedkbzanvrtT7ccUgU9xW57ggfCdWW_XnR6HcSxSAm9pPbGWH1YaDrQudoNGCGFDifpKTX0v8FhwMteWSWJ1AdZXUzh4">
            <a:extLst>
              <a:ext uri="{FF2B5EF4-FFF2-40B4-BE49-F238E27FC236}">
                <a16:creationId xmlns:a16="http://schemas.microsoft.com/office/drawing/2014/main" id="{17F3F2FA-E159-48EA-9522-AA3E989C18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686" y="1825625"/>
            <a:ext cx="93326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3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D7C0-93E5-49AB-94E1-690A1B3778CB}"/>
              </a:ext>
            </a:extLst>
          </p:cNvPr>
          <p:cNvSpPr>
            <a:spLocks noGrp="1"/>
          </p:cNvSpPr>
          <p:nvPr>
            <p:ph type="title"/>
          </p:nvPr>
        </p:nvSpPr>
        <p:spPr/>
        <p:txBody>
          <a:bodyPr/>
          <a:lstStyle/>
          <a:p>
            <a:r>
              <a:rPr lang="en-IN" dirty="0"/>
              <a:t>Database Schema	</a:t>
            </a:r>
          </a:p>
        </p:txBody>
      </p:sp>
      <p:pic>
        <p:nvPicPr>
          <p:cNvPr id="1026" name="Picture 2" descr="https://lh6.googleusercontent.com/x1L4Igl49ViHsKPXnQQYsi3iJYgGxQ58_AFfVk5YTCqNek7w5XDX_NdcseCq7BlYgVKpJ_pPKfqmzTenZzYYXREkHecyEozb9iBhRZcU1FHfiEhQbZ_FGRihbBJU2KDwqGt4gbEyYRrOxXEwEI9PVxY">
            <a:extLst>
              <a:ext uri="{FF2B5EF4-FFF2-40B4-BE49-F238E27FC236}">
                <a16:creationId xmlns:a16="http://schemas.microsoft.com/office/drawing/2014/main" id="{410F580D-E296-46E7-9098-DA51E2D6F5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9351" y="1825625"/>
            <a:ext cx="473329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82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1D5C-9A7D-4009-9E02-6917B8D7708A}"/>
              </a:ext>
            </a:extLst>
          </p:cNvPr>
          <p:cNvSpPr>
            <a:spLocks noGrp="1"/>
          </p:cNvSpPr>
          <p:nvPr>
            <p:ph type="title"/>
          </p:nvPr>
        </p:nvSpPr>
        <p:spPr/>
        <p:txBody>
          <a:bodyPr/>
          <a:lstStyle/>
          <a:p>
            <a:r>
              <a:rPr lang="en-IN" dirty="0"/>
              <a:t>Swagger</a:t>
            </a:r>
          </a:p>
        </p:txBody>
      </p:sp>
      <p:pic>
        <p:nvPicPr>
          <p:cNvPr id="2050" name="Picture 2" descr="https://lh5.googleusercontent.com/hEFBWeqJv2CYLsQUGLtBqHsOgD0vtT1k1ZhX6VCr9_m_mWOf062VIaiKU86k1qTU5IgNdLRV-2JkkwR23SLGGtWYpkfQAngbUppUlBewfRkjxes8hqxQvb-hHcTNAnUS9okARd3DpJhOblUSYNNkXZk">
            <a:extLst>
              <a:ext uri="{FF2B5EF4-FFF2-40B4-BE49-F238E27FC236}">
                <a16:creationId xmlns:a16="http://schemas.microsoft.com/office/drawing/2014/main" id="{79258504-CCE9-44E0-BCB5-AE36E4BC6E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15058"/>
            <a:ext cx="10515600" cy="377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93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BDDC-453E-4ADD-9415-872C4E256727}"/>
              </a:ext>
            </a:extLst>
          </p:cNvPr>
          <p:cNvSpPr>
            <a:spLocks noGrp="1"/>
          </p:cNvSpPr>
          <p:nvPr>
            <p:ph type="title"/>
          </p:nvPr>
        </p:nvSpPr>
        <p:spPr/>
        <p:txBody>
          <a:bodyPr/>
          <a:lstStyle/>
          <a:p>
            <a:endParaRPr lang="en-IN"/>
          </a:p>
        </p:txBody>
      </p:sp>
      <p:pic>
        <p:nvPicPr>
          <p:cNvPr id="3074" name="Picture 2" descr="https://lh4.googleusercontent.com/BTJ4Ec9Zku2WR_FM6UyFrc4MrIxh87S2-zIoHhmt0P9HJY4iH4xRnM0uzSq8hMjb96_SObYezZdWpz7gpmdFo2CiJREOD7nQEgJl9edUOrUljR9Axa2RcsOgLHLJOHBE1N7DEoproEdjB_COXUjx2cY">
            <a:extLst>
              <a:ext uri="{FF2B5EF4-FFF2-40B4-BE49-F238E27FC236}">
                <a16:creationId xmlns:a16="http://schemas.microsoft.com/office/drawing/2014/main" id="{054EC55C-EE95-4943-B721-5EBC1F47B2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08486"/>
            <a:ext cx="10515600" cy="378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3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D1FA-5879-44E1-91D7-940632CB97A1}"/>
              </a:ext>
            </a:extLst>
          </p:cNvPr>
          <p:cNvSpPr>
            <a:spLocks noGrp="1"/>
          </p:cNvSpPr>
          <p:nvPr>
            <p:ph type="title"/>
          </p:nvPr>
        </p:nvSpPr>
        <p:spPr/>
        <p:txBody>
          <a:bodyPr/>
          <a:lstStyle/>
          <a:p>
            <a:endParaRPr lang="en-IN"/>
          </a:p>
        </p:txBody>
      </p:sp>
      <p:pic>
        <p:nvPicPr>
          <p:cNvPr id="4098" name="Picture 2" descr="https://lh6.googleusercontent.com/iaQW51fnHew6Oxb9TYwFg_eKyUP0MGxlhMFu7DzDGQq3yqy1QbPgyGTsDoLssgK5wopfpns2KC8S6Z3S0vF9CmrjGsc4whe9mpd7Z3aOfWtMOGJkKirtJr2NkDxXe_gggCBl1WU_OhKK1ZxKqV4HkIM">
            <a:extLst>
              <a:ext uri="{FF2B5EF4-FFF2-40B4-BE49-F238E27FC236}">
                <a16:creationId xmlns:a16="http://schemas.microsoft.com/office/drawing/2014/main" id="{6732FB83-E4A0-44DE-8795-247BBE8E49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317780"/>
            <a:ext cx="10515600" cy="136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2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8A28-C03B-403A-BC31-520D7455AFB5}"/>
              </a:ext>
            </a:extLst>
          </p:cNvPr>
          <p:cNvSpPr>
            <a:spLocks noGrp="1"/>
          </p:cNvSpPr>
          <p:nvPr>
            <p:ph type="title"/>
          </p:nvPr>
        </p:nvSpPr>
        <p:spPr/>
        <p:txBody>
          <a:bodyPr/>
          <a:lstStyle/>
          <a:p>
            <a:r>
              <a:rPr lang="en-IN" dirty="0"/>
              <a:t>Login Page</a:t>
            </a:r>
          </a:p>
        </p:txBody>
      </p:sp>
      <p:pic>
        <p:nvPicPr>
          <p:cNvPr id="5130" name="Picture 10" descr="https://lh6.googleusercontent.com/V8NqvmxeMeTXyLIgludlwlLD3zBTj3eb0TffbNopgC9PUd-Gpx7yCQxk6U4pXxnMXRDGnAKJacNNdTPwTEK8T_K4VLh-K93nc956QF88BemaMnqdzkZocgJSFdvLFisEIRkOOh-UErT1XLYvGjNS4bM">
            <a:extLst>
              <a:ext uri="{FF2B5EF4-FFF2-40B4-BE49-F238E27FC236}">
                <a16:creationId xmlns:a16="http://schemas.microsoft.com/office/drawing/2014/main" id="{98CEDBE2-0A93-482F-89C0-0E95943FDC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0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3139-0EDA-4743-ACDE-0635619F9129}"/>
              </a:ext>
            </a:extLst>
          </p:cNvPr>
          <p:cNvSpPr>
            <a:spLocks noGrp="1"/>
          </p:cNvSpPr>
          <p:nvPr>
            <p:ph type="title"/>
          </p:nvPr>
        </p:nvSpPr>
        <p:spPr/>
        <p:txBody>
          <a:bodyPr/>
          <a:lstStyle/>
          <a:p>
            <a:r>
              <a:rPr lang="en-IN" dirty="0"/>
              <a:t>Admin </a:t>
            </a:r>
            <a:r>
              <a:rPr lang="en-IN" dirty="0" err="1"/>
              <a:t>HomePage</a:t>
            </a:r>
            <a:endParaRPr lang="en-IN" dirty="0"/>
          </a:p>
        </p:txBody>
      </p:sp>
      <p:pic>
        <p:nvPicPr>
          <p:cNvPr id="6146" name="Picture 2" descr="https://lh5.googleusercontent.com/M08_KDYu_GihX1pX5zo4t3vkMFNo1ekBSxZx2VbtYGlxXNhrF0TKIlkexjxiVN72n4wkL5V4Kem6CCTvdYMsqCt3X1M7b-RwOu2eg4u3ZKBMCf7X9yWR4nywBeAHdbCyViqb20AKVBnXZvk7Guwf4w0">
            <a:extLst>
              <a:ext uri="{FF2B5EF4-FFF2-40B4-BE49-F238E27FC236}">
                <a16:creationId xmlns:a16="http://schemas.microsoft.com/office/drawing/2014/main" id="{8DDE3598-1222-43FC-A6EE-56FD12728A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8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84DB-C09D-47B2-92CD-E153CB8D3A78}"/>
              </a:ext>
            </a:extLst>
          </p:cNvPr>
          <p:cNvSpPr>
            <a:spLocks noGrp="1"/>
          </p:cNvSpPr>
          <p:nvPr>
            <p:ph type="title"/>
          </p:nvPr>
        </p:nvSpPr>
        <p:spPr/>
        <p:txBody>
          <a:bodyPr/>
          <a:lstStyle/>
          <a:p>
            <a:r>
              <a:rPr lang="en-IN" dirty="0"/>
              <a:t>Add User Page</a:t>
            </a:r>
          </a:p>
        </p:txBody>
      </p:sp>
      <p:pic>
        <p:nvPicPr>
          <p:cNvPr id="7170" name="Picture 2" descr="https://lh5.googleusercontent.com/4oeeXDel_oKGNdlx4VIdDO6QpxQdFJBbKK2Ofz3ZHDk23szvnk6ig7SKzKeqpI5Wvrtxrqme_kSuzqDAvy2MnOkUnh9GH1q2WSEoQEwLHkLgJULuyPzahSB7uYoNVih8cKCyYcfLfbyAKDwvp99dUss">
            <a:extLst>
              <a:ext uri="{FF2B5EF4-FFF2-40B4-BE49-F238E27FC236}">
                <a16:creationId xmlns:a16="http://schemas.microsoft.com/office/drawing/2014/main" id="{4F21D07F-0629-4C27-A466-4C3083C496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0894"/>
            <a:ext cx="10515600" cy="41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89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221</Words>
  <Application>Microsoft Office PowerPoint</Application>
  <PresentationFormat>Widescreen</PresentationFormat>
  <Paragraphs>25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Atm Banking System</vt:lpstr>
      <vt:lpstr>Tasks performed by each Team member</vt:lpstr>
      <vt:lpstr>Database Schema </vt:lpstr>
      <vt:lpstr>Swagger</vt:lpstr>
      <vt:lpstr>PowerPoint Presentation</vt:lpstr>
      <vt:lpstr>PowerPoint Presentation</vt:lpstr>
      <vt:lpstr>Login Page</vt:lpstr>
      <vt:lpstr>Admin HomePage</vt:lpstr>
      <vt:lpstr>Add User Page</vt:lpstr>
      <vt:lpstr>Add Account Page</vt:lpstr>
      <vt:lpstr>Edit User/Customer Page</vt:lpstr>
      <vt:lpstr>Edit Account Page</vt:lpstr>
      <vt:lpstr>Customer Home Page</vt:lpstr>
      <vt:lpstr>Balance Pop-up</vt:lpstr>
      <vt:lpstr>Withdrawal Page</vt:lpstr>
      <vt:lpstr>Cheque Deposit</vt:lpstr>
      <vt:lpstr>Fund Transfer Page</vt:lpstr>
      <vt:lpstr>Mini statement Page</vt:lpstr>
      <vt:lpstr>Pin Change Page</vt:lpstr>
      <vt:lpstr>Password Change Page</vt:lpstr>
      <vt:lpstr>Test Explorer</vt:lpstr>
      <vt:lpstr>Solution Explorer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cp:revision>
  <dcterms:created xsi:type="dcterms:W3CDTF">2023-09-27T05:09:43Z</dcterms:created>
  <dcterms:modified xsi:type="dcterms:W3CDTF">2023-09-27T05:28:35Z</dcterms:modified>
</cp:coreProperties>
</file>