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359438" cy="1835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1" userDrawn="1">
          <p15:clr>
            <a:srgbClr val="A4A3A4"/>
          </p15:clr>
        </p15:guide>
        <p15:guide id="2" pos="57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2189" y="120"/>
      </p:cViewPr>
      <p:guideLst>
        <p:guide orient="horz" pos="5781"/>
        <p:guide pos="57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958" y="3004660"/>
            <a:ext cx="15605522" cy="6391804"/>
          </a:xfrm>
        </p:spPr>
        <p:txBody>
          <a:bodyPr anchor="b"/>
          <a:lstStyle>
            <a:lvl1pPr algn="ctr">
              <a:defRPr sz="1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9642956"/>
            <a:ext cx="13769579" cy="4432613"/>
          </a:xfrm>
        </p:spPr>
        <p:txBody>
          <a:bodyPr/>
          <a:lstStyle>
            <a:lvl1pPr marL="0" indent="0" algn="ctr">
              <a:buNone/>
              <a:defRPr sz="4819"/>
            </a:lvl1pPr>
            <a:lvl2pPr marL="917966" indent="0" algn="ctr">
              <a:buNone/>
              <a:defRPr sz="4016"/>
            </a:lvl2pPr>
            <a:lvl3pPr marL="1835932" indent="0" algn="ctr">
              <a:buNone/>
              <a:defRPr sz="3614"/>
            </a:lvl3pPr>
            <a:lvl4pPr marL="2753898" indent="0" algn="ctr">
              <a:buNone/>
              <a:defRPr sz="3212"/>
            </a:lvl4pPr>
            <a:lvl5pPr marL="3671865" indent="0" algn="ctr">
              <a:buNone/>
              <a:defRPr sz="3212"/>
            </a:lvl5pPr>
            <a:lvl6pPr marL="4589831" indent="0" algn="ctr">
              <a:buNone/>
              <a:defRPr sz="3212"/>
            </a:lvl6pPr>
            <a:lvl7pPr marL="5507797" indent="0" algn="ctr">
              <a:buNone/>
              <a:defRPr sz="3212"/>
            </a:lvl7pPr>
            <a:lvl8pPr marL="6425763" indent="0" algn="ctr">
              <a:buNone/>
              <a:defRPr sz="3212"/>
            </a:lvl8pPr>
            <a:lvl9pPr marL="7343729" indent="0" algn="ctr">
              <a:buNone/>
              <a:defRPr sz="32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4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85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4" y="977470"/>
            <a:ext cx="3958754" cy="1555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3" y="977470"/>
            <a:ext cx="11646768" cy="1555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3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67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50" y="4577115"/>
            <a:ext cx="15835015" cy="7637015"/>
          </a:xfrm>
        </p:spPr>
        <p:txBody>
          <a:bodyPr anchor="b"/>
          <a:lstStyle>
            <a:lvl1pPr>
              <a:defRPr sz="1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50" y="12286379"/>
            <a:ext cx="15835015" cy="4016126"/>
          </a:xfrm>
        </p:spPr>
        <p:txBody>
          <a:bodyPr/>
          <a:lstStyle>
            <a:lvl1pPr marL="0" indent="0">
              <a:buNone/>
              <a:defRPr sz="4819">
                <a:solidFill>
                  <a:schemeClr val="tx1"/>
                </a:solidFill>
              </a:defRPr>
            </a:lvl1pPr>
            <a:lvl2pPr marL="917966" indent="0">
              <a:buNone/>
              <a:defRPr sz="4016">
                <a:solidFill>
                  <a:schemeClr val="tx1">
                    <a:tint val="75000"/>
                  </a:schemeClr>
                </a:solidFill>
              </a:defRPr>
            </a:lvl2pPr>
            <a:lvl3pPr marL="1835932" indent="0">
              <a:buNone/>
              <a:defRPr sz="3614">
                <a:solidFill>
                  <a:schemeClr val="tx1">
                    <a:tint val="75000"/>
                  </a:schemeClr>
                </a:solidFill>
              </a:defRPr>
            </a:lvl3pPr>
            <a:lvl4pPr marL="2753898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4pPr>
            <a:lvl5pPr marL="3671865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5pPr>
            <a:lvl6pPr marL="4589831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6pPr>
            <a:lvl7pPr marL="5507797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7pPr>
            <a:lvl8pPr marL="6425763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8pPr>
            <a:lvl9pPr marL="7343729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25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4887350"/>
            <a:ext cx="7802761" cy="1164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4887350"/>
            <a:ext cx="7802761" cy="1164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0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977474"/>
            <a:ext cx="15835015" cy="3548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4" y="4500614"/>
            <a:ext cx="7766902" cy="2205681"/>
          </a:xfrm>
        </p:spPr>
        <p:txBody>
          <a:bodyPr anchor="b"/>
          <a:lstStyle>
            <a:lvl1pPr marL="0" indent="0">
              <a:buNone/>
              <a:defRPr sz="4819" b="1"/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4" y="6706295"/>
            <a:ext cx="7766902" cy="986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7" y="4500614"/>
            <a:ext cx="7805152" cy="2205681"/>
          </a:xfrm>
        </p:spPr>
        <p:txBody>
          <a:bodyPr anchor="b"/>
          <a:lstStyle>
            <a:lvl1pPr marL="0" indent="0">
              <a:buNone/>
              <a:defRPr sz="4819" b="1"/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7" y="6706295"/>
            <a:ext cx="7805152" cy="9863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5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0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96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2" y="1223962"/>
            <a:ext cx="5921397" cy="4283869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2643423"/>
            <a:ext cx="9294465" cy="13047101"/>
          </a:xfrm>
        </p:spPr>
        <p:txBody>
          <a:bodyPr/>
          <a:lstStyle>
            <a:lvl1pPr>
              <a:defRPr sz="6425"/>
            </a:lvl1pPr>
            <a:lvl2pPr>
              <a:defRPr sz="5622"/>
            </a:lvl2pPr>
            <a:lvl3pPr>
              <a:defRPr sz="4819"/>
            </a:lvl3pPr>
            <a:lvl4pPr>
              <a:defRPr sz="4016"/>
            </a:lvl4pPr>
            <a:lvl5pPr>
              <a:defRPr sz="4016"/>
            </a:lvl5pPr>
            <a:lvl6pPr>
              <a:defRPr sz="4016"/>
            </a:lvl6pPr>
            <a:lvl7pPr>
              <a:defRPr sz="4016"/>
            </a:lvl7pPr>
            <a:lvl8pPr>
              <a:defRPr sz="4016"/>
            </a:lvl8pPr>
            <a:lvl9pPr>
              <a:defRPr sz="40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2" y="5507831"/>
            <a:ext cx="5921397" cy="10203939"/>
          </a:xfrm>
        </p:spPr>
        <p:txBody>
          <a:bodyPr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3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2" y="1223962"/>
            <a:ext cx="5921397" cy="4283869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2643423"/>
            <a:ext cx="9294465" cy="13047101"/>
          </a:xfrm>
        </p:spPr>
        <p:txBody>
          <a:bodyPr anchor="t"/>
          <a:lstStyle>
            <a:lvl1pPr marL="0" indent="0">
              <a:buNone/>
              <a:defRPr sz="6425"/>
            </a:lvl1pPr>
            <a:lvl2pPr marL="917966" indent="0">
              <a:buNone/>
              <a:defRPr sz="5622"/>
            </a:lvl2pPr>
            <a:lvl3pPr marL="1835932" indent="0">
              <a:buNone/>
              <a:defRPr sz="4819"/>
            </a:lvl3pPr>
            <a:lvl4pPr marL="2753898" indent="0">
              <a:buNone/>
              <a:defRPr sz="4016"/>
            </a:lvl4pPr>
            <a:lvl5pPr marL="3671865" indent="0">
              <a:buNone/>
              <a:defRPr sz="4016"/>
            </a:lvl5pPr>
            <a:lvl6pPr marL="4589831" indent="0">
              <a:buNone/>
              <a:defRPr sz="4016"/>
            </a:lvl6pPr>
            <a:lvl7pPr marL="5507797" indent="0">
              <a:buNone/>
              <a:defRPr sz="4016"/>
            </a:lvl7pPr>
            <a:lvl8pPr marL="6425763" indent="0">
              <a:buNone/>
              <a:defRPr sz="4016"/>
            </a:lvl8pPr>
            <a:lvl9pPr marL="7343729" indent="0">
              <a:buNone/>
              <a:defRPr sz="40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2" y="5507831"/>
            <a:ext cx="5921397" cy="10203939"/>
          </a:xfrm>
        </p:spPr>
        <p:txBody>
          <a:bodyPr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2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977474"/>
            <a:ext cx="15835015" cy="354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4887350"/>
            <a:ext cx="15835015" cy="1164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17016483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7EAF-3172-4C11-9A07-A2AA65EEF5BE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17016483"/>
            <a:ext cx="6196310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17016483"/>
            <a:ext cx="4130874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1E3E7-6FEF-4FFE-A4CB-B37B86908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5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5932" rtl="0" eaLnBrk="1" latinLnBrk="0" hangingPunct="1">
        <a:lnSpc>
          <a:spcPct val="90000"/>
        </a:lnSpc>
        <a:spcBef>
          <a:spcPct val="0"/>
        </a:spcBef>
        <a:buNone/>
        <a:defRPr sz="8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983" indent="-458983" algn="l" defTabSz="1835932" rtl="0" eaLnBrk="1" latinLnBrk="0" hangingPunct="1">
        <a:lnSpc>
          <a:spcPct val="90000"/>
        </a:lnSpc>
        <a:spcBef>
          <a:spcPts val="2008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1pPr>
      <a:lvl2pPr marL="1376949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4819" kern="1200">
          <a:solidFill>
            <a:schemeClr val="tx1"/>
          </a:solidFill>
          <a:latin typeface="+mn-lt"/>
          <a:ea typeface="+mn-ea"/>
          <a:cs typeface="+mn-cs"/>
        </a:defRPr>
      </a:lvl2pPr>
      <a:lvl3pPr marL="2294915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latin typeface="+mn-lt"/>
          <a:ea typeface="+mn-ea"/>
          <a:cs typeface="+mn-cs"/>
        </a:defRPr>
      </a:lvl3pPr>
      <a:lvl4pPr marL="3212882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4pPr>
      <a:lvl5pPr marL="4130848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5pPr>
      <a:lvl6pPr marL="5048814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6pPr>
      <a:lvl7pPr marL="5966780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7pPr>
      <a:lvl8pPr marL="6884746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8pPr>
      <a:lvl9pPr marL="7802712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1pPr>
      <a:lvl2pPr marL="917966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2pPr>
      <a:lvl3pPr marL="1835932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3pPr>
      <a:lvl4pPr marL="2753898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4pPr>
      <a:lvl5pPr marL="3671865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5pPr>
      <a:lvl6pPr marL="4589831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6pPr>
      <a:lvl7pPr marL="5507797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7pPr>
      <a:lvl8pPr marL="6425763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8pPr>
      <a:lvl9pPr marL="7343729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1DE4018-37EA-441C-8887-A7FEBC8DFA70}"/>
              </a:ext>
            </a:extLst>
          </p:cNvPr>
          <p:cNvSpPr/>
          <p:nvPr/>
        </p:nvSpPr>
        <p:spPr>
          <a:xfrm>
            <a:off x="3" y="1"/>
            <a:ext cx="18359439" cy="18359443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84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62786-50AF-47B6-8DAE-78AB44031F80}"/>
              </a:ext>
            </a:extLst>
          </p:cNvPr>
          <p:cNvSpPr/>
          <p:nvPr/>
        </p:nvSpPr>
        <p:spPr>
          <a:xfrm>
            <a:off x="3243804" y="4772152"/>
            <a:ext cx="11871831" cy="8815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84"/>
          </a:p>
        </p:txBody>
      </p:sp>
      <p:pic>
        <p:nvPicPr>
          <p:cNvPr id="5" name="Graphic 4" descr="Signature with solid fill">
            <a:extLst>
              <a:ext uri="{FF2B5EF4-FFF2-40B4-BE49-F238E27FC236}">
                <a16:creationId xmlns:a16="http://schemas.microsoft.com/office/drawing/2014/main" id="{A1D78ACF-C2A6-4B71-9B6B-FE5631F6D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0106" y="5618078"/>
            <a:ext cx="7439227" cy="71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6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Kumar</dc:creator>
  <cp:lastModifiedBy>Ankit Kumar</cp:lastModifiedBy>
  <cp:revision>6</cp:revision>
  <dcterms:created xsi:type="dcterms:W3CDTF">2021-08-26T03:21:08Z</dcterms:created>
  <dcterms:modified xsi:type="dcterms:W3CDTF">2021-09-14T08:16:11Z</dcterms:modified>
</cp:coreProperties>
</file>