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8389-9358-45AF-92AD-DE8C2984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5650A-00A9-4DFC-ACAF-9A6A3B82C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B1C7-9D49-4C58-B646-90E4252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4D69-C283-46B5-BDD9-2B94E514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44980-C483-4BED-9D85-3E83CEE4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48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27E6F-A046-4071-B63D-ED1BE645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DC1B9-224E-4573-ADF9-A90BC8C4B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11B3D-0454-490D-9749-146FFAD8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4C6D7-F654-4E30-A37C-EDE76E93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C86-17C1-4BC6-BAAB-96B77FC5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9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14FBE-5B08-4491-8BF5-CAAB44EF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E1158-BE14-4928-951C-ADE52C60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7955-8342-49D7-8268-F2B6523A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E48F9-2BC9-497B-A2D4-89EC6157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13E4-09F3-41AF-8859-C71E3647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3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D2F0-DF60-4C84-8EAF-C855C50D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6B5B5-7989-4D67-8F48-F5A958576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7FC64-5BCE-45C6-85CC-18AF6BF6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32C4C-8FFE-4B13-A5EC-F98B7B94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C7694-C9BC-4163-AB28-1D9FE49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2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FB9E-AF82-4945-BA17-45B8A7F1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BAC3-B2AE-4F96-9E7B-2C8D2A1F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626E6-3C48-4350-816A-1C61B10D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C144-4815-477C-9C2E-5652F89A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BD533-014F-40DD-BE39-11CBF00C5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3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AA88-384F-48A1-B50D-489287A9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2B9B8-0F69-4E08-A93C-DAC9A97C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DCB68-D596-4F46-8711-E43B9A3D2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F0724-8344-4C68-A0DD-37A96953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8A4FC-738B-40F9-A57B-B378D60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3386-AFAE-45DA-A095-60C3E08E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8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3CE-FF58-4D3C-85D6-7BD9AAFE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49D6-1FE2-4A77-A6ED-2ACB86DDD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B2D23-537B-4B02-8B29-D9AFFC60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FD62A-8786-427E-87DB-8E19B2CC4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3E2F8-E726-460B-9CD8-D8C1EEBFA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00E7F-6211-4F19-98CC-20CC540B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F68A5-969B-408C-91A7-D0C7BDC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7F14A-A5C6-4354-BEA1-42C52A8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11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0BB4-5404-4E2E-9AD1-D01E4F27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D7CB9-4290-4776-93ED-B0E8F2C5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97540-2611-42E3-B397-A815AFAA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C93D1-8F91-471C-BBA5-915831EA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27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E60B2-7817-4CC3-8F72-3BCD5F8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68441-37FB-4687-B73F-455FD8DE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ED1BE-8399-434A-BBA6-F9F23166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37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8012-0804-4161-8399-A3DC6277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43B1-ABE1-4FB1-A292-E83E3C855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5C3A-2412-40C6-BD9C-D0B38A89D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93233-6610-4F46-970D-7E0299AD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BA0B8-4F4C-4010-8F05-64263D9D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860B-F9EB-47A0-92C4-67D8E192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09B0-630C-4D42-A258-84B62978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6531B-B1C9-42EB-AC25-E5D6ADF3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1088A-3D0F-4C89-9D07-96ED8E6B6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0C90C-768F-4AE4-9054-B7DF8C91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1462-AF7E-4AE3-B93A-FCB6F54F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5D72A-FB99-4A2E-B73A-69EBAA8D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2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40922-14EE-423E-9E01-95D5D1F67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472B0-8F47-4FB4-9FE5-FA0206B2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8A734-C2C3-4D04-886E-6BF560F55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A1E1-3CC0-4144-A2C2-0EDFA29ED168}" type="datetimeFigureOut">
              <a:rPr lang="en-IN" smtClean="0"/>
              <a:t>12-03-2022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3134-EB93-41E9-BCC7-46DD03896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EB05E-FEC2-4C15-8249-CF71EE1F9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06E6C-5AED-4828-A722-AFEE9FC8D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5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9D41932-4D61-4CE2-8D23-AF637F385F25}"/>
              </a:ext>
            </a:extLst>
          </p:cNvPr>
          <p:cNvSpPr/>
          <p:nvPr/>
        </p:nvSpPr>
        <p:spPr>
          <a:xfrm>
            <a:off x="990600" y="914400"/>
            <a:ext cx="2987040" cy="19431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793C0B-9D99-4A2C-A8C4-F42DCACA3E74}"/>
              </a:ext>
            </a:extLst>
          </p:cNvPr>
          <p:cNvSpPr/>
          <p:nvPr/>
        </p:nvSpPr>
        <p:spPr>
          <a:xfrm rot="5400000">
            <a:off x="791845" y="1829435"/>
            <a:ext cx="815340" cy="417830"/>
          </a:xfrm>
          <a:prstGeom prst="triangle">
            <a:avLst/>
          </a:prstGeom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E01229B6-EF0F-4595-B94B-F8ACAA6AEE43}"/>
              </a:ext>
            </a:extLst>
          </p:cNvPr>
          <p:cNvSpPr/>
          <p:nvPr/>
        </p:nvSpPr>
        <p:spPr>
          <a:xfrm rot="5400000">
            <a:off x="169801" y="1745297"/>
            <a:ext cx="1641597" cy="586105"/>
          </a:xfrm>
          <a:prstGeom prst="triangl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355047-B124-44F6-BDB1-60E3FB92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60A560-0A39-4A67-86F2-244CAD5D66FF}"/>
              </a:ext>
            </a:extLst>
          </p:cNvPr>
          <p:cNvSpPr/>
          <p:nvPr/>
        </p:nvSpPr>
        <p:spPr>
          <a:xfrm>
            <a:off x="858520" y="1005840"/>
            <a:ext cx="2661920" cy="5334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3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</dc:creator>
  <cp:lastModifiedBy>Ankit Kumar</cp:lastModifiedBy>
  <cp:revision>2</cp:revision>
  <dcterms:created xsi:type="dcterms:W3CDTF">2022-03-12T13:40:47Z</dcterms:created>
  <dcterms:modified xsi:type="dcterms:W3CDTF">2022-03-12T14:04:40Z</dcterms:modified>
</cp:coreProperties>
</file>