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E91180-0E6F-4974-B1DE-3CA3F6C2C709}" v="25" dt="2023-07-22T18:39:14.146"/>
    <p1510:client id="{FB6836BE-2776-47AC-9FEB-0A2FB97C596F}" v="51" dt="2023-07-23T18:18:32.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sh Tiwari" userId="510cda5e-ca0d-40a0-97e8-d58f2f9036af" providerId="ADAL" clId="{D120FC1D-7AED-43C1-B8D1-87711971938A}"/>
    <pc:docChg chg="undo custSel delSld modSld">
      <pc:chgData name="Pravesh Tiwari" userId="510cda5e-ca0d-40a0-97e8-d58f2f9036af" providerId="ADAL" clId="{D120FC1D-7AED-43C1-B8D1-87711971938A}" dt="2023-07-12T16:30:13.381" v="113" actId="1076"/>
      <pc:docMkLst>
        <pc:docMk/>
      </pc:docMkLst>
      <pc:sldChg chg="modSp mod">
        <pc:chgData name="Pravesh Tiwari" userId="510cda5e-ca0d-40a0-97e8-d58f2f9036af" providerId="ADAL" clId="{D120FC1D-7AED-43C1-B8D1-87711971938A}" dt="2023-07-12T16:30:13.381" v="113" actId="1076"/>
        <pc:sldMkLst>
          <pc:docMk/>
          <pc:sldMk cId="2583921206" sldId="257"/>
        </pc:sldMkLst>
        <pc:spChg chg="mod">
          <ac:chgData name="Pravesh Tiwari" userId="510cda5e-ca0d-40a0-97e8-d58f2f9036af" providerId="ADAL" clId="{D120FC1D-7AED-43C1-B8D1-87711971938A}" dt="2023-07-12T16:30:13.381" v="113" actId="1076"/>
          <ac:spMkLst>
            <pc:docMk/>
            <pc:sldMk cId="2583921206" sldId="257"/>
            <ac:spMk id="4" creationId="{F1093543-06BF-2036-A5F0-267299D517B2}"/>
          </ac:spMkLst>
        </pc:spChg>
      </pc:sldChg>
      <pc:sldChg chg="addSp delSp modSp mod">
        <pc:chgData name="Pravesh Tiwari" userId="510cda5e-ca0d-40a0-97e8-d58f2f9036af" providerId="ADAL" clId="{D120FC1D-7AED-43C1-B8D1-87711971938A}" dt="2023-07-09T16:19:01.695" v="56" actId="2711"/>
        <pc:sldMkLst>
          <pc:docMk/>
          <pc:sldMk cId="3993700683" sldId="259"/>
        </pc:sldMkLst>
        <pc:spChg chg="mod">
          <ac:chgData name="Pravesh Tiwari" userId="510cda5e-ca0d-40a0-97e8-d58f2f9036af" providerId="ADAL" clId="{D120FC1D-7AED-43C1-B8D1-87711971938A}" dt="2023-07-09T16:19:01.695" v="56" actId="2711"/>
          <ac:spMkLst>
            <pc:docMk/>
            <pc:sldMk cId="3993700683" sldId="259"/>
            <ac:spMk id="2" creationId="{D7775FC3-CD43-9C7A-C05A-58DEB89A0BB2}"/>
          </ac:spMkLst>
        </pc:spChg>
        <pc:spChg chg="del">
          <ac:chgData name="Pravesh Tiwari" userId="510cda5e-ca0d-40a0-97e8-d58f2f9036af" providerId="ADAL" clId="{D120FC1D-7AED-43C1-B8D1-87711971938A}" dt="2023-07-09T16:06:22.562" v="0" actId="478"/>
          <ac:spMkLst>
            <pc:docMk/>
            <pc:sldMk cId="3993700683" sldId="259"/>
            <ac:spMk id="4" creationId="{09E7F2F4-E8EA-08E7-F3F4-A61326F5833C}"/>
          </ac:spMkLst>
        </pc:spChg>
        <pc:spChg chg="add del mod">
          <ac:chgData name="Pravesh Tiwari" userId="510cda5e-ca0d-40a0-97e8-d58f2f9036af" providerId="ADAL" clId="{D120FC1D-7AED-43C1-B8D1-87711971938A}" dt="2023-07-09T16:06:26.375" v="2"/>
          <ac:spMkLst>
            <pc:docMk/>
            <pc:sldMk cId="3993700683" sldId="259"/>
            <ac:spMk id="5" creationId="{C95C3D01-740A-FC47-771F-2684907D16CE}"/>
          </ac:spMkLst>
        </pc:spChg>
        <pc:spChg chg="del">
          <ac:chgData name="Pravesh Tiwari" userId="510cda5e-ca0d-40a0-97e8-d58f2f9036af" providerId="ADAL" clId="{D120FC1D-7AED-43C1-B8D1-87711971938A}" dt="2023-07-09T16:06:22.562" v="0" actId="478"/>
          <ac:spMkLst>
            <pc:docMk/>
            <pc:sldMk cId="3993700683" sldId="259"/>
            <ac:spMk id="6" creationId="{FE172F53-75F1-70BE-645D-EC5418FDF2D7}"/>
          </ac:spMkLst>
        </pc:spChg>
        <pc:spChg chg="add del mod">
          <ac:chgData name="Pravesh Tiwari" userId="510cda5e-ca0d-40a0-97e8-d58f2f9036af" providerId="ADAL" clId="{D120FC1D-7AED-43C1-B8D1-87711971938A}" dt="2023-07-09T16:10:09.826" v="39" actId="478"/>
          <ac:spMkLst>
            <pc:docMk/>
            <pc:sldMk cId="3993700683" sldId="259"/>
            <ac:spMk id="8" creationId="{F35C2864-BBC8-B93E-2FD9-82688928E3C3}"/>
          </ac:spMkLst>
        </pc:spChg>
        <pc:graphicFrameChg chg="add del mod">
          <ac:chgData name="Pravesh Tiwari" userId="510cda5e-ca0d-40a0-97e8-d58f2f9036af" providerId="ADAL" clId="{D120FC1D-7AED-43C1-B8D1-87711971938A}" dt="2023-07-09T16:06:26.375" v="2"/>
          <ac:graphicFrameMkLst>
            <pc:docMk/>
            <pc:sldMk cId="3993700683" sldId="259"/>
            <ac:graphicFrameMk id="3" creationId="{51223CA8-E249-3E99-7008-F99E18E71FC2}"/>
          </ac:graphicFrameMkLst>
        </pc:graphicFrameChg>
        <pc:graphicFrameChg chg="add mod modGraphic">
          <ac:chgData name="Pravesh Tiwari" userId="510cda5e-ca0d-40a0-97e8-d58f2f9036af" providerId="ADAL" clId="{D120FC1D-7AED-43C1-B8D1-87711971938A}" dt="2023-07-09T16:10:31.747" v="44" actId="1076"/>
          <ac:graphicFrameMkLst>
            <pc:docMk/>
            <pc:sldMk cId="3993700683" sldId="259"/>
            <ac:graphicFrameMk id="7" creationId="{1C274BD7-3E68-46C1-3504-5A135E808005}"/>
          </ac:graphicFrameMkLst>
        </pc:graphicFrameChg>
        <pc:picChg chg="del">
          <ac:chgData name="Pravesh Tiwari" userId="510cda5e-ca0d-40a0-97e8-d58f2f9036af" providerId="ADAL" clId="{D120FC1D-7AED-43C1-B8D1-87711971938A}" dt="2023-07-09T16:06:22.562" v="0" actId="478"/>
          <ac:picMkLst>
            <pc:docMk/>
            <pc:sldMk cId="3993700683" sldId="259"/>
            <ac:picMk id="1026" creationId="{82E7329C-6B57-AC00-14E3-06753BD868A2}"/>
          </ac:picMkLst>
        </pc:picChg>
      </pc:sldChg>
      <pc:sldChg chg="addSp delSp modSp mod">
        <pc:chgData name="Pravesh Tiwari" userId="510cda5e-ca0d-40a0-97e8-d58f2f9036af" providerId="ADAL" clId="{D120FC1D-7AED-43C1-B8D1-87711971938A}" dt="2023-07-09T16:22:39.265" v="92" actId="20577"/>
        <pc:sldMkLst>
          <pc:docMk/>
          <pc:sldMk cId="1400330069" sldId="260"/>
        </pc:sldMkLst>
        <pc:spChg chg="add del mod">
          <ac:chgData name="Pravesh Tiwari" userId="510cda5e-ca0d-40a0-97e8-d58f2f9036af" providerId="ADAL" clId="{D120FC1D-7AED-43C1-B8D1-87711971938A}" dt="2023-07-09T16:19:21.651" v="60" actId="478"/>
          <ac:spMkLst>
            <pc:docMk/>
            <pc:sldMk cId="1400330069" sldId="260"/>
            <ac:spMk id="2" creationId="{364634CE-08FC-37AF-039B-4653E810FA2D}"/>
          </ac:spMkLst>
        </pc:spChg>
        <pc:spChg chg="mod">
          <ac:chgData name="Pravesh Tiwari" userId="510cda5e-ca0d-40a0-97e8-d58f2f9036af" providerId="ADAL" clId="{D120FC1D-7AED-43C1-B8D1-87711971938A}" dt="2023-07-09T16:19:08.150" v="57" actId="108"/>
          <ac:spMkLst>
            <pc:docMk/>
            <pc:sldMk cId="1400330069" sldId="260"/>
            <ac:spMk id="3" creationId="{C2B49363-B55C-739D-CEF0-8EA872C2B4E8}"/>
          </ac:spMkLst>
        </pc:spChg>
        <pc:spChg chg="mod">
          <ac:chgData name="Pravesh Tiwari" userId="510cda5e-ca0d-40a0-97e8-d58f2f9036af" providerId="ADAL" clId="{D120FC1D-7AED-43C1-B8D1-87711971938A}" dt="2023-07-09T16:22:39.265" v="92" actId="20577"/>
          <ac:spMkLst>
            <pc:docMk/>
            <pc:sldMk cId="1400330069" sldId="260"/>
            <ac:spMk id="5" creationId="{45445956-5AB2-2836-EFF2-C7939A9C32A3}"/>
          </ac:spMkLst>
        </pc:spChg>
        <pc:spChg chg="add del mod">
          <ac:chgData name="Pravesh Tiwari" userId="510cda5e-ca0d-40a0-97e8-d58f2f9036af" providerId="ADAL" clId="{D120FC1D-7AED-43C1-B8D1-87711971938A}" dt="2023-07-09T16:19:21.651" v="60" actId="478"/>
          <ac:spMkLst>
            <pc:docMk/>
            <pc:sldMk cId="1400330069" sldId="260"/>
            <ac:spMk id="6" creationId="{79146666-47D0-54E1-1316-320144AC1C7F}"/>
          </ac:spMkLst>
        </pc:spChg>
        <pc:spChg chg="del">
          <ac:chgData name="Pravesh Tiwari" userId="510cda5e-ca0d-40a0-97e8-d58f2f9036af" providerId="ADAL" clId="{D120FC1D-7AED-43C1-B8D1-87711971938A}" dt="2023-07-09T16:19:29.758" v="61" actId="478"/>
          <ac:spMkLst>
            <pc:docMk/>
            <pc:sldMk cId="1400330069" sldId="260"/>
            <ac:spMk id="11" creationId="{862221CB-EFBD-CDE4-156E-C472A1456C0A}"/>
          </ac:spMkLst>
        </pc:spChg>
        <pc:spChg chg="del">
          <ac:chgData name="Pravesh Tiwari" userId="510cda5e-ca0d-40a0-97e8-d58f2f9036af" providerId="ADAL" clId="{D120FC1D-7AED-43C1-B8D1-87711971938A}" dt="2023-07-09T16:19:29.758" v="61" actId="478"/>
          <ac:spMkLst>
            <pc:docMk/>
            <pc:sldMk cId="1400330069" sldId="260"/>
            <ac:spMk id="13" creationId="{6470D633-40CD-D4F7-6FBC-6949DC7D3E2F}"/>
          </ac:spMkLst>
        </pc:spChg>
        <pc:picChg chg="add del mod">
          <ac:chgData name="Pravesh Tiwari" userId="510cda5e-ca0d-40a0-97e8-d58f2f9036af" providerId="ADAL" clId="{D120FC1D-7AED-43C1-B8D1-87711971938A}" dt="2023-07-09T16:19:21.651" v="60" actId="478"/>
          <ac:picMkLst>
            <pc:docMk/>
            <pc:sldMk cId="1400330069" sldId="260"/>
            <ac:picMk id="4" creationId="{A17EA159-CBCD-C5C3-9117-681A3E55E14D}"/>
          </ac:picMkLst>
        </pc:picChg>
        <pc:picChg chg="del">
          <ac:chgData name="Pravesh Tiwari" userId="510cda5e-ca0d-40a0-97e8-d58f2f9036af" providerId="ADAL" clId="{D120FC1D-7AED-43C1-B8D1-87711971938A}" dt="2023-07-09T16:19:29.758" v="61" actId="478"/>
          <ac:picMkLst>
            <pc:docMk/>
            <pc:sldMk cId="1400330069" sldId="260"/>
            <ac:picMk id="2052" creationId="{AAFD6DB8-D6A4-CF85-0778-E5EB728D1BA2}"/>
          </ac:picMkLst>
        </pc:picChg>
        <pc:picChg chg="del">
          <ac:chgData name="Pravesh Tiwari" userId="510cda5e-ca0d-40a0-97e8-d58f2f9036af" providerId="ADAL" clId="{D120FC1D-7AED-43C1-B8D1-87711971938A}" dt="2023-07-09T16:19:21.651" v="60" actId="478"/>
          <ac:picMkLst>
            <pc:docMk/>
            <pc:sldMk cId="1400330069" sldId="260"/>
            <ac:picMk id="2054" creationId="{8000E1A3-9DEE-FAD6-5683-CDDCDFFFC307}"/>
          </ac:picMkLst>
        </pc:picChg>
        <pc:picChg chg="del">
          <ac:chgData name="Pravesh Tiwari" userId="510cda5e-ca0d-40a0-97e8-d58f2f9036af" providerId="ADAL" clId="{D120FC1D-7AED-43C1-B8D1-87711971938A}" dt="2023-07-09T16:19:21.651" v="60" actId="478"/>
          <ac:picMkLst>
            <pc:docMk/>
            <pc:sldMk cId="1400330069" sldId="260"/>
            <ac:picMk id="2056" creationId="{82EC3F82-BB19-B860-487C-8A3D0189671F}"/>
          </ac:picMkLst>
        </pc:picChg>
      </pc:sldChg>
      <pc:sldChg chg="addSp delSp modSp mod">
        <pc:chgData name="Pravesh Tiwari" userId="510cda5e-ca0d-40a0-97e8-d58f2f9036af" providerId="ADAL" clId="{D120FC1D-7AED-43C1-B8D1-87711971938A}" dt="2023-07-09T16:25:55.359" v="111" actId="12"/>
        <pc:sldMkLst>
          <pc:docMk/>
          <pc:sldMk cId="405054173" sldId="261"/>
        </pc:sldMkLst>
        <pc:spChg chg="del">
          <ac:chgData name="Pravesh Tiwari" userId="510cda5e-ca0d-40a0-97e8-d58f2f9036af" providerId="ADAL" clId="{D120FC1D-7AED-43C1-B8D1-87711971938A}" dt="2023-07-09T16:23:35.949" v="93" actId="478"/>
          <ac:spMkLst>
            <pc:docMk/>
            <pc:sldMk cId="405054173" sldId="261"/>
            <ac:spMk id="2" creationId="{E53E6253-6265-CF9F-AD75-642DB6A0843B}"/>
          </ac:spMkLst>
        </pc:spChg>
        <pc:spChg chg="del">
          <ac:chgData name="Pravesh Tiwari" userId="510cda5e-ca0d-40a0-97e8-d58f2f9036af" providerId="ADAL" clId="{D120FC1D-7AED-43C1-B8D1-87711971938A}" dt="2023-07-09T16:23:35.949" v="93" actId="478"/>
          <ac:spMkLst>
            <pc:docMk/>
            <pc:sldMk cId="405054173" sldId="261"/>
            <ac:spMk id="3" creationId="{735A5BA7-5D00-E397-EC2A-C8EFACB65853}"/>
          </ac:spMkLst>
        </pc:spChg>
        <pc:spChg chg="del">
          <ac:chgData name="Pravesh Tiwari" userId="510cda5e-ca0d-40a0-97e8-d58f2f9036af" providerId="ADAL" clId="{D120FC1D-7AED-43C1-B8D1-87711971938A}" dt="2023-07-09T16:23:35.949" v="93" actId="478"/>
          <ac:spMkLst>
            <pc:docMk/>
            <pc:sldMk cId="405054173" sldId="261"/>
            <ac:spMk id="4" creationId="{03FA7F75-DE0C-1FD8-067F-B58968ED0AD9}"/>
          </ac:spMkLst>
        </pc:spChg>
        <pc:spChg chg="del">
          <ac:chgData name="Pravesh Tiwari" userId="510cda5e-ca0d-40a0-97e8-d58f2f9036af" providerId="ADAL" clId="{D120FC1D-7AED-43C1-B8D1-87711971938A}" dt="2023-07-09T16:23:35.949" v="93" actId="478"/>
          <ac:spMkLst>
            <pc:docMk/>
            <pc:sldMk cId="405054173" sldId="261"/>
            <ac:spMk id="5" creationId="{63BB08EC-48DF-F4A7-95BC-1B5073C722A2}"/>
          </ac:spMkLst>
        </pc:spChg>
        <pc:spChg chg="del">
          <ac:chgData name="Pravesh Tiwari" userId="510cda5e-ca0d-40a0-97e8-d58f2f9036af" providerId="ADAL" clId="{D120FC1D-7AED-43C1-B8D1-87711971938A}" dt="2023-07-09T16:23:35.949" v="93" actId="478"/>
          <ac:spMkLst>
            <pc:docMk/>
            <pc:sldMk cId="405054173" sldId="261"/>
            <ac:spMk id="6" creationId="{B6B60343-6AB5-0EDE-4952-68EE2780FF1C}"/>
          </ac:spMkLst>
        </pc:spChg>
        <pc:spChg chg="add mod">
          <ac:chgData name="Pravesh Tiwari" userId="510cda5e-ca0d-40a0-97e8-d58f2f9036af" providerId="ADAL" clId="{D120FC1D-7AED-43C1-B8D1-87711971938A}" dt="2023-07-09T16:25:51.677" v="110" actId="12"/>
          <ac:spMkLst>
            <pc:docMk/>
            <pc:sldMk cId="405054173" sldId="261"/>
            <ac:spMk id="9" creationId="{BB4BDB24-B651-EF35-907B-D3C120AA50A8}"/>
          </ac:spMkLst>
        </pc:spChg>
        <pc:spChg chg="add mod">
          <ac:chgData name="Pravesh Tiwari" userId="510cda5e-ca0d-40a0-97e8-d58f2f9036af" providerId="ADAL" clId="{D120FC1D-7AED-43C1-B8D1-87711971938A}" dt="2023-07-09T16:25:55.359" v="111" actId="12"/>
          <ac:spMkLst>
            <pc:docMk/>
            <pc:sldMk cId="405054173" sldId="261"/>
            <ac:spMk id="11" creationId="{246BD6B7-CAE9-F1A4-507A-6F5C9FA48C1E}"/>
          </ac:spMkLst>
        </pc:spChg>
        <pc:spChg chg="del">
          <ac:chgData name="Pravesh Tiwari" userId="510cda5e-ca0d-40a0-97e8-d58f2f9036af" providerId="ADAL" clId="{D120FC1D-7AED-43C1-B8D1-87711971938A}" dt="2023-07-09T16:23:35.949" v="93" actId="478"/>
          <ac:spMkLst>
            <pc:docMk/>
            <pc:sldMk cId="405054173" sldId="261"/>
            <ac:spMk id="3086" creationId="{0550F5B9-399F-4FAD-AE6C-ED65F9A43A74}"/>
          </ac:spMkLst>
        </pc:spChg>
        <pc:spChg chg="del">
          <ac:chgData name="Pravesh Tiwari" userId="510cda5e-ca0d-40a0-97e8-d58f2f9036af" providerId="ADAL" clId="{D120FC1D-7AED-43C1-B8D1-87711971938A}" dt="2023-07-09T16:23:35.949" v="93" actId="478"/>
          <ac:spMkLst>
            <pc:docMk/>
            <pc:sldMk cId="405054173" sldId="261"/>
            <ac:spMk id="3091" creationId="{10127CDE-2B99-47A8-BB3C-7D17519105E0}"/>
          </ac:spMkLst>
        </pc:spChg>
        <pc:spChg chg="del">
          <ac:chgData name="Pravesh Tiwari" userId="510cda5e-ca0d-40a0-97e8-d58f2f9036af" providerId="ADAL" clId="{D120FC1D-7AED-43C1-B8D1-87711971938A}" dt="2023-07-09T16:23:35.949" v="93" actId="478"/>
          <ac:spMkLst>
            <pc:docMk/>
            <pc:sldMk cId="405054173" sldId="261"/>
            <ac:spMk id="3096" creationId="{C062E60F-5CD4-4268-8359-8076634680E5}"/>
          </ac:spMkLst>
        </pc:spChg>
        <pc:spChg chg="del">
          <ac:chgData name="Pravesh Tiwari" userId="510cda5e-ca0d-40a0-97e8-d58f2f9036af" providerId="ADAL" clId="{D120FC1D-7AED-43C1-B8D1-87711971938A}" dt="2023-07-09T16:23:35.949" v="93" actId="478"/>
          <ac:spMkLst>
            <pc:docMk/>
            <pc:sldMk cId="405054173" sldId="261"/>
            <ac:spMk id="3101" creationId="{BB341EC3-1810-4D33-BA3F-E2D0AA0ECFB6}"/>
          </ac:spMkLst>
        </pc:spChg>
        <pc:picChg chg="del">
          <ac:chgData name="Pravesh Tiwari" userId="510cda5e-ca0d-40a0-97e8-d58f2f9036af" providerId="ADAL" clId="{D120FC1D-7AED-43C1-B8D1-87711971938A}" dt="2023-07-09T16:23:35.949" v="93" actId="478"/>
          <ac:picMkLst>
            <pc:docMk/>
            <pc:sldMk cId="405054173" sldId="261"/>
            <ac:picMk id="7" creationId="{282A2B68-9BA0-012D-F651-985D123953C6}"/>
          </ac:picMkLst>
        </pc:picChg>
        <pc:picChg chg="del">
          <ac:chgData name="Pravesh Tiwari" userId="510cda5e-ca0d-40a0-97e8-d58f2f9036af" providerId="ADAL" clId="{D120FC1D-7AED-43C1-B8D1-87711971938A}" dt="2023-07-09T16:23:35.949" v="93" actId="478"/>
          <ac:picMkLst>
            <pc:docMk/>
            <pc:sldMk cId="405054173" sldId="261"/>
            <ac:picMk id="3074" creationId="{9E2AA720-69A3-B185-2518-DF6EB71C2E26}"/>
          </ac:picMkLst>
        </pc:picChg>
        <pc:picChg chg="del">
          <ac:chgData name="Pravesh Tiwari" userId="510cda5e-ca0d-40a0-97e8-d58f2f9036af" providerId="ADAL" clId="{D120FC1D-7AED-43C1-B8D1-87711971938A}" dt="2023-07-09T16:23:35.949" v="93" actId="478"/>
          <ac:picMkLst>
            <pc:docMk/>
            <pc:sldMk cId="405054173" sldId="261"/>
            <ac:picMk id="3076" creationId="{0A962FE6-C5FB-31C7-13F4-9EDAEA53AA38}"/>
          </ac:picMkLst>
        </pc:picChg>
        <pc:picChg chg="del">
          <ac:chgData name="Pravesh Tiwari" userId="510cda5e-ca0d-40a0-97e8-d58f2f9036af" providerId="ADAL" clId="{D120FC1D-7AED-43C1-B8D1-87711971938A}" dt="2023-07-09T16:23:35.949" v="93" actId="478"/>
          <ac:picMkLst>
            <pc:docMk/>
            <pc:sldMk cId="405054173" sldId="261"/>
            <ac:picMk id="3080" creationId="{5AF45AF8-5217-FD4E-5FA5-6DD0C7973F54}"/>
          </ac:picMkLst>
        </pc:picChg>
      </pc:sldChg>
      <pc:sldChg chg="del">
        <pc:chgData name="Pravesh Tiwari" userId="510cda5e-ca0d-40a0-97e8-d58f2f9036af" providerId="ADAL" clId="{D120FC1D-7AED-43C1-B8D1-87711971938A}" dt="2023-07-09T16:26:05.690" v="112" actId="47"/>
        <pc:sldMkLst>
          <pc:docMk/>
          <pc:sldMk cId="1396186063" sldId="262"/>
        </pc:sldMkLst>
      </pc:sldChg>
      <pc:sldChg chg="del">
        <pc:chgData name="Pravesh Tiwari" userId="510cda5e-ca0d-40a0-97e8-d58f2f9036af" providerId="ADAL" clId="{D120FC1D-7AED-43C1-B8D1-87711971938A}" dt="2023-07-09T16:26:05.690" v="112" actId="47"/>
        <pc:sldMkLst>
          <pc:docMk/>
          <pc:sldMk cId="824897553" sldId="264"/>
        </pc:sldMkLst>
      </pc:sldChg>
      <pc:sldChg chg="del">
        <pc:chgData name="Pravesh Tiwari" userId="510cda5e-ca0d-40a0-97e8-d58f2f9036af" providerId="ADAL" clId="{D120FC1D-7AED-43C1-B8D1-87711971938A}" dt="2023-07-09T16:26:05.690" v="112" actId="47"/>
        <pc:sldMkLst>
          <pc:docMk/>
          <pc:sldMk cId="956060541" sldId="265"/>
        </pc:sldMkLst>
      </pc:sldChg>
      <pc:sldChg chg="del">
        <pc:chgData name="Pravesh Tiwari" userId="510cda5e-ca0d-40a0-97e8-d58f2f9036af" providerId="ADAL" clId="{D120FC1D-7AED-43C1-B8D1-87711971938A}" dt="2023-07-09T16:26:05.690" v="112" actId="47"/>
        <pc:sldMkLst>
          <pc:docMk/>
          <pc:sldMk cId="3215722296" sldId="266"/>
        </pc:sldMkLst>
      </pc:sldChg>
      <pc:sldChg chg="del">
        <pc:chgData name="Pravesh Tiwari" userId="510cda5e-ca0d-40a0-97e8-d58f2f9036af" providerId="ADAL" clId="{D120FC1D-7AED-43C1-B8D1-87711971938A}" dt="2023-07-09T16:26:05.690" v="112" actId="47"/>
        <pc:sldMkLst>
          <pc:docMk/>
          <pc:sldMk cId="1961887538" sldId="267"/>
        </pc:sldMkLst>
      </pc:sldChg>
      <pc:sldChg chg="del">
        <pc:chgData name="Pravesh Tiwari" userId="510cda5e-ca0d-40a0-97e8-d58f2f9036af" providerId="ADAL" clId="{D120FC1D-7AED-43C1-B8D1-87711971938A}" dt="2023-07-09T16:26:05.690" v="112" actId="47"/>
        <pc:sldMkLst>
          <pc:docMk/>
          <pc:sldMk cId="1583820002" sldId="268"/>
        </pc:sldMkLst>
      </pc:sldChg>
      <pc:sldChg chg="del">
        <pc:chgData name="Pravesh Tiwari" userId="510cda5e-ca0d-40a0-97e8-d58f2f9036af" providerId="ADAL" clId="{D120FC1D-7AED-43C1-B8D1-87711971938A}" dt="2023-07-09T16:26:05.690" v="112" actId="47"/>
        <pc:sldMkLst>
          <pc:docMk/>
          <pc:sldMk cId="2733362523" sldId="269"/>
        </pc:sldMkLst>
      </pc:sldChg>
      <pc:sldChg chg="del">
        <pc:chgData name="Pravesh Tiwari" userId="510cda5e-ca0d-40a0-97e8-d58f2f9036af" providerId="ADAL" clId="{D120FC1D-7AED-43C1-B8D1-87711971938A}" dt="2023-07-09T16:26:05.690" v="112" actId="47"/>
        <pc:sldMkLst>
          <pc:docMk/>
          <pc:sldMk cId="3000576079" sldId="270"/>
        </pc:sldMkLst>
      </pc:sldChg>
      <pc:sldChg chg="del">
        <pc:chgData name="Pravesh Tiwari" userId="510cda5e-ca0d-40a0-97e8-d58f2f9036af" providerId="ADAL" clId="{D120FC1D-7AED-43C1-B8D1-87711971938A}" dt="2023-07-09T16:26:05.690" v="112" actId="47"/>
        <pc:sldMkLst>
          <pc:docMk/>
          <pc:sldMk cId="1423687181" sldId="271"/>
        </pc:sldMkLst>
      </pc:sldChg>
      <pc:sldChg chg="del">
        <pc:chgData name="Pravesh Tiwari" userId="510cda5e-ca0d-40a0-97e8-d58f2f9036af" providerId="ADAL" clId="{D120FC1D-7AED-43C1-B8D1-87711971938A}" dt="2023-07-09T16:26:05.690" v="112" actId="47"/>
        <pc:sldMkLst>
          <pc:docMk/>
          <pc:sldMk cId="3916012759" sldId="272"/>
        </pc:sldMkLst>
      </pc:sldChg>
    </pc:docChg>
  </pc:docChgLst>
  <pc:docChgLst>
    <pc:chgData name="Pravesh Tiwari" userId="510cda5e-ca0d-40a0-97e8-d58f2f9036af" providerId="ADAL" clId="{780AD53D-147C-491F-89E9-A8601D000329}"/>
    <pc:docChg chg="undo custSel addSld delSld modSld sldOrd">
      <pc:chgData name="Pravesh Tiwari" userId="510cda5e-ca0d-40a0-97e8-d58f2f9036af" providerId="ADAL" clId="{780AD53D-147C-491F-89E9-A8601D000329}" dt="2023-07-07T06:13:33.959" v="1524" actId="114"/>
      <pc:docMkLst>
        <pc:docMk/>
      </pc:docMkLst>
      <pc:sldChg chg="modSp mod">
        <pc:chgData name="Pravesh Tiwari" userId="510cda5e-ca0d-40a0-97e8-d58f2f9036af" providerId="ADAL" clId="{780AD53D-147C-491F-89E9-A8601D000329}" dt="2023-07-07T05:06:31.226" v="1424" actId="20577"/>
        <pc:sldMkLst>
          <pc:docMk/>
          <pc:sldMk cId="2005956539" sldId="256"/>
        </pc:sldMkLst>
        <pc:spChg chg="mod">
          <ac:chgData name="Pravesh Tiwari" userId="510cda5e-ca0d-40a0-97e8-d58f2f9036af" providerId="ADAL" clId="{780AD53D-147C-491F-89E9-A8601D000329}" dt="2023-07-07T05:06:31.226" v="1424" actId="20577"/>
          <ac:spMkLst>
            <pc:docMk/>
            <pc:sldMk cId="2005956539" sldId="256"/>
            <ac:spMk id="4" creationId="{1F8B9A61-8786-722F-A0D0-F3DEF0425A82}"/>
          </ac:spMkLst>
        </pc:spChg>
      </pc:sldChg>
      <pc:sldChg chg="addSp delSp modSp mod">
        <pc:chgData name="Pravesh Tiwari" userId="510cda5e-ca0d-40a0-97e8-d58f2f9036af" providerId="ADAL" clId="{780AD53D-147C-491F-89E9-A8601D000329}" dt="2023-07-07T06:13:33.959" v="1524" actId="114"/>
        <pc:sldMkLst>
          <pc:docMk/>
          <pc:sldMk cId="2583921206" sldId="257"/>
        </pc:sldMkLst>
        <pc:spChg chg="add del mod">
          <ac:chgData name="Pravesh Tiwari" userId="510cda5e-ca0d-40a0-97e8-d58f2f9036af" providerId="ADAL" clId="{780AD53D-147C-491F-89E9-A8601D000329}" dt="2023-07-03T02:28:05.197" v="46" actId="478"/>
          <ac:spMkLst>
            <pc:docMk/>
            <pc:sldMk cId="2583921206" sldId="257"/>
            <ac:spMk id="2" creationId="{E8FC62E3-6203-011C-C509-43C0EDF901EC}"/>
          </ac:spMkLst>
        </pc:spChg>
        <pc:spChg chg="mod">
          <ac:chgData name="Pravesh Tiwari" userId="510cda5e-ca0d-40a0-97e8-d58f2f9036af" providerId="ADAL" clId="{780AD53D-147C-491F-89E9-A8601D000329}" dt="2023-07-07T06:13:33.959" v="1524" actId="114"/>
          <ac:spMkLst>
            <pc:docMk/>
            <pc:sldMk cId="2583921206" sldId="257"/>
            <ac:spMk id="3" creationId="{B6259485-170F-302B-8246-424A8DAC5706}"/>
          </ac:spMkLst>
        </pc:spChg>
        <pc:spChg chg="mod">
          <ac:chgData name="Pravesh Tiwari" userId="510cda5e-ca0d-40a0-97e8-d58f2f9036af" providerId="ADAL" clId="{780AD53D-147C-491F-89E9-A8601D000329}" dt="2023-07-03T02:34:10.486" v="120" actId="12"/>
          <ac:spMkLst>
            <pc:docMk/>
            <pc:sldMk cId="2583921206" sldId="257"/>
            <ac:spMk id="4" creationId="{F1093543-06BF-2036-A5F0-267299D517B2}"/>
          </ac:spMkLst>
        </pc:spChg>
        <pc:spChg chg="add mod">
          <ac:chgData name="Pravesh Tiwari" userId="510cda5e-ca0d-40a0-97e8-d58f2f9036af" providerId="ADAL" clId="{780AD53D-147C-491F-89E9-A8601D000329}" dt="2023-07-07T05:53:37.833" v="1476" actId="255"/>
          <ac:spMkLst>
            <pc:docMk/>
            <pc:sldMk cId="2583921206" sldId="257"/>
            <ac:spMk id="6" creationId="{8D15CAF5-90E6-ED42-7A83-8E8423C606F5}"/>
          </ac:spMkLst>
        </pc:spChg>
        <pc:spChg chg="del mod">
          <ac:chgData name="Pravesh Tiwari" userId="510cda5e-ca0d-40a0-97e8-d58f2f9036af" providerId="ADAL" clId="{780AD53D-147C-491F-89E9-A8601D000329}" dt="2023-07-03T02:26:58.698" v="37"/>
          <ac:spMkLst>
            <pc:docMk/>
            <pc:sldMk cId="2583921206" sldId="257"/>
            <ac:spMk id="6" creationId="{D9851348-B1EF-0054-3EDC-2A6DC29A5A55}"/>
          </ac:spMkLst>
        </pc:spChg>
        <pc:spChg chg="add del mod">
          <ac:chgData name="Pravesh Tiwari" userId="510cda5e-ca0d-40a0-97e8-d58f2f9036af" providerId="ADAL" clId="{780AD53D-147C-491F-89E9-A8601D000329}" dt="2023-07-07T05:08:26.426" v="1442" actId="478"/>
          <ac:spMkLst>
            <pc:docMk/>
            <pc:sldMk cId="2583921206" sldId="257"/>
            <ac:spMk id="7" creationId="{3FD663ED-00FC-9A27-BB4C-B2E7D7BF347D}"/>
          </ac:spMkLst>
        </pc:spChg>
        <pc:spChg chg="add del mod">
          <ac:chgData name="Pravesh Tiwari" userId="510cda5e-ca0d-40a0-97e8-d58f2f9036af" providerId="ADAL" clId="{780AD53D-147C-491F-89E9-A8601D000329}" dt="2023-07-07T05:27:22.483" v="1445" actId="478"/>
          <ac:spMkLst>
            <pc:docMk/>
            <pc:sldMk cId="2583921206" sldId="257"/>
            <ac:spMk id="8" creationId="{F632E74D-E9F4-2688-4621-89560FFB6A97}"/>
          </ac:spMkLst>
        </pc:spChg>
        <pc:spChg chg="add mod">
          <ac:chgData name="Pravesh Tiwari" userId="510cda5e-ca0d-40a0-97e8-d58f2f9036af" providerId="ADAL" clId="{780AD53D-147C-491F-89E9-A8601D000329}" dt="2023-07-07T06:09:58.430" v="1496" actId="1076"/>
          <ac:spMkLst>
            <pc:docMk/>
            <pc:sldMk cId="2583921206" sldId="257"/>
            <ac:spMk id="10" creationId="{C366AE12-33A8-3101-024E-F67A005A95B6}"/>
          </ac:spMkLst>
        </pc:spChg>
        <pc:picChg chg="add mod">
          <ac:chgData name="Pravesh Tiwari" userId="510cda5e-ca0d-40a0-97e8-d58f2f9036af" providerId="ADAL" clId="{780AD53D-147C-491F-89E9-A8601D000329}" dt="2023-07-07T05:27:31.320" v="1447" actId="1076"/>
          <ac:picMkLst>
            <pc:docMk/>
            <pc:sldMk cId="2583921206" sldId="257"/>
            <ac:picMk id="2" creationId="{79505D4F-4453-C9DA-EF1B-72FEDC9D3A56}"/>
          </ac:picMkLst>
        </pc:picChg>
        <pc:picChg chg="add del mod">
          <ac:chgData name="Pravesh Tiwari" userId="510cda5e-ca0d-40a0-97e8-d58f2f9036af" providerId="ADAL" clId="{780AD53D-147C-491F-89E9-A8601D000329}" dt="2023-07-07T05:24:21.856" v="1443" actId="478"/>
          <ac:picMkLst>
            <pc:docMk/>
            <pc:sldMk cId="2583921206" sldId="257"/>
            <ac:picMk id="1026" creationId="{A5E4872A-E4DC-B02A-ABE3-D48AB5301F7C}"/>
          </ac:picMkLst>
        </pc:picChg>
      </pc:sldChg>
      <pc:sldChg chg="addSp delSp modSp mod">
        <pc:chgData name="Pravesh Tiwari" userId="510cda5e-ca0d-40a0-97e8-d58f2f9036af" providerId="ADAL" clId="{780AD53D-147C-491F-89E9-A8601D000329}" dt="2023-07-07T06:11:51.590" v="1518" actId="12"/>
        <pc:sldMkLst>
          <pc:docMk/>
          <pc:sldMk cId="3702377320" sldId="258"/>
        </pc:sldMkLst>
        <pc:spChg chg="mod">
          <ac:chgData name="Pravesh Tiwari" userId="510cda5e-ca0d-40a0-97e8-d58f2f9036af" providerId="ADAL" clId="{780AD53D-147C-491F-89E9-A8601D000329}" dt="2023-07-07T06:02:46.975" v="1486" actId="1076"/>
          <ac:spMkLst>
            <pc:docMk/>
            <pc:sldMk cId="3702377320" sldId="258"/>
            <ac:spMk id="2" creationId="{CF6BB94A-40FB-1988-8FDB-BB8BB187B396}"/>
          </ac:spMkLst>
        </pc:spChg>
        <pc:spChg chg="add del mod">
          <ac:chgData name="Pravesh Tiwari" userId="510cda5e-ca0d-40a0-97e8-d58f2f9036af" providerId="ADAL" clId="{780AD53D-147C-491F-89E9-A8601D000329}" dt="2023-07-03T02:34:52.591" v="128"/>
          <ac:spMkLst>
            <pc:docMk/>
            <pc:sldMk cId="3702377320" sldId="258"/>
            <ac:spMk id="3" creationId="{80A616F8-B64F-CFA3-04F7-A12AD4073DBF}"/>
          </ac:spMkLst>
        </pc:spChg>
        <pc:spChg chg="del">
          <ac:chgData name="Pravesh Tiwari" userId="510cda5e-ca0d-40a0-97e8-d58f2f9036af" providerId="ADAL" clId="{780AD53D-147C-491F-89E9-A8601D000329}" dt="2023-07-03T02:32:05.931" v="88" actId="478"/>
          <ac:spMkLst>
            <pc:docMk/>
            <pc:sldMk cId="3702377320" sldId="258"/>
            <ac:spMk id="4" creationId="{909F5473-5E42-4FA4-ED76-3554BDBAF5F4}"/>
          </ac:spMkLst>
        </pc:spChg>
        <pc:spChg chg="add mod">
          <ac:chgData name="Pravesh Tiwari" userId="510cda5e-ca0d-40a0-97e8-d58f2f9036af" providerId="ADAL" clId="{780AD53D-147C-491F-89E9-A8601D000329}" dt="2023-07-07T06:10:14.213" v="1499" actId="1076"/>
          <ac:spMkLst>
            <pc:docMk/>
            <pc:sldMk cId="3702377320" sldId="258"/>
            <ac:spMk id="4" creationId="{B9BC3C54-FB5F-888B-3B47-C529D1BD6176}"/>
          </ac:spMkLst>
        </pc:spChg>
        <pc:spChg chg="add del mod">
          <ac:chgData name="Pravesh Tiwari" userId="510cda5e-ca0d-40a0-97e8-d58f2f9036af" providerId="ADAL" clId="{780AD53D-147C-491F-89E9-A8601D000329}" dt="2023-07-03T02:35:01.011" v="131"/>
          <ac:spMkLst>
            <pc:docMk/>
            <pc:sldMk cId="3702377320" sldId="258"/>
            <ac:spMk id="5" creationId="{7FAAEA3F-D087-0EB1-7CE8-1820A66CB312}"/>
          </ac:spMkLst>
        </pc:spChg>
        <pc:spChg chg="add del mod">
          <ac:chgData name="Pravesh Tiwari" userId="510cda5e-ca0d-40a0-97e8-d58f2f9036af" providerId="ADAL" clId="{780AD53D-147C-491F-89E9-A8601D000329}" dt="2023-07-07T06:02:27.454" v="1480"/>
          <ac:spMkLst>
            <pc:docMk/>
            <pc:sldMk cId="3702377320" sldId="258"/>
            <ac:spMk id="6" creationId="{22BE6F0C-BE95-6034-1582-90A6CD6077CF}"/>
          </ac:spMkLst>
        </pc:spChg>
        <pc:spChg chg="add mod">
          <ac:chgData name="Pravesh Tiwari" userId="510cda5e-ca0d-40a0-97e8-d58f2f9036af" providerId="ADAL" clId="{780AD53D-147C-491F-89E9-A8601D000329}" dt="2023-07-07T06:11:51.590" v="1518" actId="12"/>
          <ac:spMkLst>
            <pc:docMk/>
            <pc:sldMk cId="3702377320" sldId="258"/>
            <ac:spMk id="7" creationId="{961B5D43-791B-C9D7-B1FC-610A0D1E6757}"/>
          </ac:spMkLst>
        </pc:spChg>
        <pc:spChg chg="add del">
          <ac:chgData name="Pravesh Tiwari" userId="510cda5e-ca0d-40a0-97e8-d58f2f9036af" providerId="ADAL" clId="{780AD53D-147C-491F-89E9-A8601D000329}" dt="2023-07-03T02:35:22.634" v="135"/>
          <ac:spMkLst>
            <pc:docMk/>
            <pc:sldMk cId="3702377320" sldId="258"/>
            <ac:spMk id="7" creationId="{ACC53C41-67EC-CD81-F16E-E15BEFA75EE9}"/>
          </ac:spMkLst>
        </pc:spChg>
        <pc:spChg chg="add del">
          <ac:chgData name="Pravesh Tiwari" userId="510cda5e-ca0d-40a0-97e8-d58f2f9036af" providerId="ADAL" clId="{780AD53D-147C-491F-89E9-A8601D000329}" dt="2023-07-03T02:36:02.435" v="141"/>
          <ac:spMkLst>
            <pc:docMk/>
            <pc:sldMk cId="3702377320" sldId="258"/>
            <ac:spMk id="8" creationId="{333F78B4-928D-CF33-8DC6-966AB6105BE2}"/>
          </ac:spMkLst>
        </pc:spChg>
        <pc:spChg chg="add mod">
          <ac:chgData name="Pravesh Tiwari" userId="510cda5e-ca0d-40a0-97e8-d58f2f9036af" providerId="ADAL" clId="{780AD53D-147C-491F-89E9-A8601D000329}" dt="2023-07-07T06:11:41.865" v="1516" actId="1076"/>
          <ac:spMkLst>
            <pc:docMk/>
            <pc:sldMk cId="3702377320" sldId="258"/>
            <ac:spMk id="9" creationId="{8786B794-D462-6E01-2E97-B38717A2B76A}"/>
          </ac:spMkLst>
        </pc:spChg>
        <pc:picChg chg="del mod">
          <ac:chgData name="Pravesh Tiwari" userId="510cda5e-ca0d-40a0-97e8-d58f2f9036af" providerId="ADAL" clId="{780AD53D-147C-491F-89E9-A8601D000329}" dt="2023-07-03T02:33:19.281" v="90" actId="478"/>
          <ac:picMkLst>
            <pc:docMk/>
            <pc:sldMk cId="3702377320" sldId="258"/>
            <ac:picMk id="1026" creationId="{0B611734-4708-8BC6-9BE3-3C33DE1734D7}"/>
          </ac:picMkLst>
        </pc:picChg>
      </pc:sldChg>
      <pc:sldChg chg="del">
        <pc:chgData name="Pravesh Tiwari" userId="510cda5e-ca0d-40a0-97e8-d58f2f9036af" providerId="ADAL" clId="{780AD53D-147C-491F-89E9-A8601D000329}" dt="2023-07-03T02:35:02.806" v="132" actId="47"/>
        <pc:sldMkLst>
          <pc:docMk/>
          <pc:sldMk cId="2879133442" sldId="259"/>
        </pc:sldMkLst>
      </pc:sldChg>
      <pc:sldChg chg="addSp modSp new mod">
        <pc:chgData name="Pravesh Tiwari" userId="510cda5e-ca0d-40a0-97e8-d58f2f9036af" providerId="ADAL" clId="{780AD53D-147C-491F-89E9-A8601D000329}" dt="2023-07-04T02:04:57.496" v="402" actId="12"/>
        <pc:sldMkLst>
          <pc:docMk/>
          <pc:sldMk cId="3993700683" sldId="259"/>
        </pc:sldMkLst>
        <pc:spChg chg="add mod">
          <ac:chgData name="Pravesh Tiwari" userId="510cda5e-ca0d-40a0-97e8-d58f2f9036af" providerId="ADAL" clId="{780AD53D-147C-491F-89E9-A8601D000329}" dt="2023-07-04T01:53:40.060" v="218" actId="20577"/>
          <ac:spMkLst>
            <pc:docMk/>
            <pc:sldMk cId="3993700683" sldId="259"/>
            <ac:spMk id="2" creationId="{D7775FC3-CD43-9C7A-C05A-58DEB89A0BB2}"/>
          </ac:spMkLst>
        </pc:spChg>
        <pc:spChg chg="add mod">
          <ac:chgData name="Pravesh Tiwari" userId="510cda5e-ca0d-40a0-97e8-d58f2f9036af" providerId="ADAL" clId="{780AD53D-147C-491F-89E9-A8601D000329}" dt="2023-07-04T02:04:57.496" v="402" actId="12"/>
          <ac:spMkLst>
            <pc:docMk/>
            <pc:sldMk cId="3993700683" sldId="259"/>
            <ac:spMk id="4" creationId="{09E7F2F4-E8EA-08E7-F3F4-A61326F5833C}"/>
          </ac:spMkLst>
        </pc:spChg>
        <pc:spChg chg="add mod">
          <ac:chgData name="Pravesh Tiwari" userId="510cda5e-ca0d-40a0-97e8-d58f2f9036af" providerId="ADAL" clId="{780AD53D-147C-491F-89E9-A8601D000329}" dt="2023-07-04T02:04:48.690" v="400" actId="1076"/>
          <ac:spMkLst>
            <pc:docMk/>
            <pc:sldMk cId="3993700683" sldId="259"/>
            <ac:spMk id="6" creationId="{FE172F53-75F1-70BE-645D-EC5418FDF2D7}"/>
          </ac:spMkLst>
        </pc:spChg>
        <pc:picChg chg="add mod">
          <ac:chgData name="Pravesh Tiwari" userId="510cda5e-ca0d-40a0-97e8-d58f2f9036af" providerId="ADAL" clId="{780AD53D-147C-491F-89E9-A8601D000329}" dt="2023-07-04T02:04:51.483" v="401" actId="1076"/>
          <ac:picMkLst>
            <pc:docMk/>
            <pc:sldMk cId="3993700683" sldId="259"/>
            <ac:picMk id="1026" creationId="{82E7329C-6B57-AC00-14E3-06753BD868A2}"/>
          </ac:picMkLst>
        </pc:picChg>
      </pc:sldChg>
      <pc:sldChg chg="del">
        <pc:chgData name="Pravesh Tiwari" userId="510cda5e-ca0d-40a0-97e8-d58f2f9036af" providerId="ADAL" clId="{780AD53D-147C-491F-89E9-A8601D000329}" dt="2023-07-03T02:35:02.806" v="132" actId="47"/>
        <pc:sldMkLst>
          <pc:docMk/>
          <pc:sldMk cId="749527504" sldId="260"/>
        </pc:sldMkLst>
      </pc:sldChg>
      <pc:sldChg chg="addSp delSp modSp new mod">
        <pc:chgData name="Pravesh Tiwari" userId="510cda5e-ca0d-40a0-97e8-d58f2f9036af" providerId="ADAL" clId="{780AD53D-147C-491F-89E9-A8601D000329}" dt="2023-07-05T02:28:44.256" v="1007" actId="1076"/>
        <pc:sldMkLst>
          <pc:docMk/>
          <pc:sldMk cId="1400330069" sldId="260"/>
        </pc:sldMkLst>
        <pc:spChg chg="add mod">
          <ac:chgData name="Pravesh Tiwari" userId="510cda5e-ca0d-40a0-97e8-d58f2f9036af" providerId="ADAL" clId="{780AD53D-147C-491F-89E9-A8601D000329}" dt="2023-07-05T02:28:44.256" v="1007" actId="1076"/>
          <ac:spMkLst>
            <pc:docMk/>
            <pc:sldMk cId="1400330069" sldId="260"/>
            <ac:spMk id="3" creationId="{C2B49363-B55C-739D-CEF0-8EA872C2B4E8}"/>
          </ac:spMkLst>
        </pc:spChg>
        <pc:spChg chg="add mod">
          <ac:chgData name="Pravesh Tiwari" userId="510cda5e-ca0d-40a0-97e8-d58f2f9036af" providerId="ADAL" clId="{780AD53D-147C-491F-89E9-A8601D000329}" dt="2023-07-04T02:06:50.288" v="417" actId="1076"/>
          <ac:spMkLst>
            <pc:docMk/>
            <pc:sldMk cId="1400330069" sldId="260"/>
            <ac:spMk id="5" creationId="{45445956-5AB2-2836-EFF2-C7939A9C32A3}"/>
          </ac:spMkLst>
        </pc:spChg>
        <pc:spChg chg="add del mod">
          <ac:chgData name="Pravesh Tiwari" userId="510cda5e-ca0d-40a0-97e8-d58f2f9036af" providerId="ADAL" clId="{780AD53D-147C-491F-89E9-A8601D000329}" dt="2023-07-04T02:07:40.102" v="432" actId="478"/>
          <ac:spMkLst>
            <pc:docMk/>
            <pc:sldMk cId="1400330069" sldId="260"/>
            <ac:spMk id="7" creationId="{FE652EA1-84B1-C650-0968-1780D6E37F72}"/>
          </ac:spMkLst>
        </pc:spChg>
        <pc:spChg chg="add del mod">
          <ac:chgData name="Pravesh Tiwari" userId="510cda5e-ca0d-40a0-97e8-d58f2f9036af" providerId="ADAL" clId="{780AD53D-147C-491F-89E9-A8601D000329}" dt="2023-07-04T02:14:39.497" v="443" actId="478"/>
          <ac:spMkLst>
            <pc:docMk/>
            <pc:sldMk cId="1400330069" sldId="260"/>
            <ac:spMk id="8" creationId="{42C1D8D4-CBE4-9498-259B-3E87940B9BDD}"/>
          </ac:spMkLst>
        </pc:spChg>
        <pc:spChg chg="add del">
          <ac:chgData name="Pravesh Tiwari" userId="510cda5e-ca0d-40a0-97e8-d58f2f9036af" providerId="ADAL" clId="{780AD53D-147C-491F-89E9-A8601D000329}" dt="2023-07-04T02:14:49.814" v="445"/>
          <ac:spMkLst>
            <pc:docMk/>
            <pc:sldMk cId="1400330069" sldId="260"/>
            <ac:spMk id="9" creationId="{962ECD72-4290-296F-B3D3-7C6763A8B497}"/>
          </ac:spMkLst>
        </pc:spChg>
        <pc:spChg chg="add mod">
          <ac:chgData name="Pravesh Tiwari" userId="510cda5e-ca0d-40a0-97e8-d58f2f9036af" providerId="ADAL" clId="{780AD53D-147C-491F-89E9-A8601D000329}" dt="2023-07-04T02:15:10.261" v="449" actId="108"/>
          <ac:spMkLst>
            <pc:docMk/>
            <pc:sldMk cId="1400330069" sldId="260"/>
            <ac:spMk id="11" creationId="{862221CB-EFBD-CDE4-156E-C472A1456C0A}"/>
          </ac:spMkLst>
        </pc:spChg>
        <pc:spChg chg="add mod">
          <ac:chgData name="Pravesh Tiwari" userId="510cda5e-ca0d-40a0-97e8-d58f2f9036af" providerId="ADAL" clId="{780AD53D-147C-491F-89E9-A8601D000329}" dt="2023-07-04T02:15:55.839" v="457" actId="108"/>
          <ac:spMkLst>
            <pc:docMk/>
            <pc:sldMk cId="1400330069" sldId="260"/>
            <ac:spMk id="13" creationId="{6470D633-40CD-D4F7-6FBC-6949DC7D3E2F}"/>
          </ac:spMkLst>
        </pc:spChg>
        <pc:picChg chg="add del">
          <ac:chgData name="Pravesh Tiwari" userId="510cda5e-ca0d-40a0-97e8-d58f2f9036af" providerId="ADAL" clId="{780AD53D-147C-491F-89E9-A8601D000329}" dt="2023-07-04T02:14:49.814" v="445"/>
          <ac:picMkLst>
            <pc:docMk/>
            <pc:sldMk cId="1400330069" sldId="260"/>
            <ac:picMk id="2050" creationId="{80BCFBCA-6C49-5F09-8AEF-A9643B96C9B0}"/>
          </ac:picMkLst>
        </pc:picChg>
        <pc:picChg chg="add mod">
          <ac:chgData name="Pravesh Tiwari" userId="510cda5e-ca0d-40a0-97e8-d58f2f9036af" providerId="ADAL" clId="{780AD53D-147C-491F-89E9-A8601D000329}" dt="2023-07-04T02:15:26.856" v="453" actId="1076"/>
          <ac:picMkLst>
            <pc:docMk/>
            <pc:sldMk cId="1400330069" sldId="260"/>
            <ac:picMk id="2052" creationId="{AAFD6DB8-D6A4-CF85-0778-E5EB728D1BA2}"/>
          </ac:picMkLst>
        </pc:picChg>
        <pc:picChg chg="add mod">
          <ac:chgData name="Pravesh Tiwari" userId="510cda5e-ca0d-40a0-97e8-d58f2f9036af" providerId="ADAL" clId="{780AD53D-147C-491F-89E9-A8601D000329}" dt="2023-07-04T02:16:17.712" v="461" actId="1076"/>
          <ac:picMkLst>
            <pc:docMk/>
            <pc:sldMk cId="1400330069" sldId="260"/>
            <ac:picMk id="2054" creationId="{8000E1A3-9DEE-FAD6-5683-CDDCDFFFC307}"/>
          </ac:picMkLst>
        </pc:picChg>
        <pc:picChg chg="add mod">
          <ac:chgData name="Pravesh Tiwari" userId="510cda5e-ca0d-40a0-97e8-d58f2f9036af" providerId="ADAL" clId="{780AD53D-147C-491F-89E9-A8601D000329}" dt="2023-07-04T02:17:32.996" v="465" actId="1076"/>
          <ac:picMkLst>
            <pc:docMk/>
            <pc:sldMk cId="1400330069" sldId="260"/>
            <ac:picMk id="2056" creationId="{82EC3F82-BB19-B860-487C-8A3D0189671F}"/>
          </ac:picMkLst>
        </pc:picChg>
      </pc:sldChg>
      <pc:sldChg chg="addSp delSp modSp new mod setBg">
        <pc:chgData name="Pravesh Tiwari" userId="510cda5e-ca0d-40a0-97e8-d58f2f9036af" providerId="ADAL" clId="{780AD53D-147C-491F-89E9-A8601D000329}" dt="2023-07-04T02:42:55.261" v="658" actId="1076"/>
        <pc:sldMkLst>
          <pc:docMk/>
          <pc:sldMk cId="405054173" sldId="261"/>
        </pc:sldMkLst>
        <pc:spChg chg="add mod">
          <ac:chgData name="Pravesh Tiwari" userId="510cda5e-ca0d-40a0-97e8-d58f2f9036af" providerId="ADAL" clId="{780AD53D-147C-491F-89E9-A8601D000329}" dt="2023-07-04T02:32:48.567" v="595" actId="26606"/>
          <ac:spMkLst>
            <pc:docMk/>
            <pc:sldMk cId="405054173" sldId="261"/>
            <ac:spMk id="2" creationId="{E53E6253-6265-CF9F-AD75-642DB6A0843B}"/>
          </ac:spMkLst>
        </pc:spChg>
        <pc:spChg chg="add mod ord">
          <ac:chgData name="Pravesh Tiwari" userId="510cda5e-ca0d-40a0-97e8-d58f2f9036af" providerId="ADAL" clId="{780AD53D-147C-491F-89E9-A8601D000329}" dt="2023-07-04T02:33:17.809" v="602" actId="2085"/>
          <ac:spMkLst>
            <pc:docMk/>
            <pc:sldMk cId="405054173" sldId="261"/>
            <ac:spMk id="3" creationId="{735A5BA7-5D00-E397-EC2A-C8EFACB65853}"/>
          </ac:spMkLst>
        </pc:spChg>
        <pc:spChg chg="add mod">
          <ac:chgData name="Pravesh Tiwari" userId="510cda5e-ca0d-40a0-97e8-d58f2f9036af" providerId="ADAL" clId="{780AD53D-147C-491F-89E9-A8601D000329}" dt="2023-07-04T02:33:54.358" v="624" actId="113"/>
          <ac:spMkLst>
            <pc:docMk/>
            <pc:sldMk cId="405054173" sldId="261"/>
            <ac:spMk id="4" creationId="{03FA7F75-DE0C-1FD8-067F-B58968ED0AD9}"/>
          </ac:spMkLst>
        </pc:spChg>
        <pc:spChg chg="add mod">
          <ac:chgData name="Pravesh Tiwari" userId="510cda5e-ca0d-40a0-97e8-d58f2f9036af" providerId="ADAL" clId="{780AD53D-147C-491F-89E9-A8601D000329}" dt="2023-07-04T02:42:55.261" v="658" actId="1076"/>
          <ac:spMkLst>
            <pc:docMk/>
            <pc:sldMk cId="405054173" sldId="261"/>
            <ac:spMk id="5" creationId="{63BB08EC-48DF-F4A7-95BC-1B5073C722A2}"/>
          </ac:spMkLst>
        </pc:spChg>
        <pc:spChg chg="add mod">
          <ac:chgData name="Pravesh Tiwari" userId="510cda5e-ca0d-40a0-97e8-d58f2f9036af" providerId="ADAL" clId="{780AD53D-147C-491F-89E9-A8601D000329}" dt="2023-07-04T02:34:26.958" v="649" actId="20577"/>
          <ac:spMkLst>
            <pc:docMk/>
            <pc:sldMk cId="405054173" sldId="261"/>
            <ac:spMk id="6" creationId="{B6B60343-6AB5-0EDE-4952-68EE2780FF1C}"/>
          </ac:spMkLst>
        </pc:spChg>
        <pc:spChg chg="add del">
          <ac:chgData name="Pravesh Tiwari" userId="510cda5e-ca0d-40a0-97e8-d58f2f9036af" providerId="ADAL" clId="{780AD53D-147C-491F-89E9-A8601D000329}" dt="2023-07-04T02:32:15.547" v="587" actId="26606"/>
          <ac:spMkLst>
            <pc:docMk/>
            <pc:sldMk cId="405054173" sldId="261"/>
            <ac:spMk id="3082" creationId="{6D22FA1E-E02A-4FC5-BBA6-577D6DA0C8C8}"/>
          </ac:spMkLst>
        </pc:spChg>
        <pc:spChg chg="add del">
          <ac:chgData name="Pravesh Tiwari" userId="510cda5e-ca0d-40a0-97e8-d58f2f9036af" providerId="ADAL" clId="{780AD53D-147C-491F-89E9-A8601D000329}" dt="2023-07-04T02:28:11.026" v="532" actId="26606"/>
          <ac:spMkLst>
            <pc:docMk/>
            <pc:sldMk cId="405054173" sldId="261"/>
            <ac:spMk id="3083" creationId="{6D22FA1E-E02A-4FC5-BBA6-577D6DA0C8C8}"/>
          </ac:spMkLst>
        </pc:spChg>
        <pc:spChg chg="add del">
          <ac:chgData name="Pravesh Tiwari" userId="510cda5e-ca0d-40a0-97e8-d58f2f9036af" providerId="ADAL" clId="{780AD53D-147C-491F-89E9-A8601D000329}" dt="2023-07-04T02:32:15.547" v="587" actId="26606"/>
          <ac:spMkLst>
            <pc:docMk/>
            <pc:sldMk cId="405054173" sldId="261"/>
            <ac:spMk id="3084" creationId="{05D27520-F270-4F3D-A46E-76A337B6E167}"/>
          </ac:spMkLst>
        </pc:spChg>
        <pc:spChg chg="add del">
          <ac:chgData name="Pravesh Tiwari" userId="510cda5e-ca0d-40a0-97e8-d58f2f9036af" providerId="ADAL" clId="{780AD53D-147C-491F-89E9-A8601D000329}" dt="2023-07-04T02:28:11.026" v="532" actId="26606"/>
          <ac:spMkLst>
            <pc:docMk/>
            <pc:sldMk cId="405054173" sldId="261"/>
            <ac:spMk id="3085" creationId="{05D27520-F270-4F3D-A46E-76A337B6E167}"/>
          </ac:spMkLst>
        </pc:spChg>
        <pc:spChg chg="add">
          <ac:chgData name="Pravesh Tiwari" userId="510cda5e-ca0d-40a0-97e8-d58f2f9036af" providerId="ADAL" clId="{780AD53D-147C-491F-89E9-A8601D000329}" dt="2023-07-04T02:32:48.567" v="595" actId="26606"/>
          <ac:spMkLst>
            <pc:docMk/>
            <pc:sldMk cId="405054173" sldId="261"/>
            <ac:spMk id="3086" creationId="{0550F5B9-399F-4FAD-AE6C-ED65F9A43A74}"/>
          </ac:spMkLst>
        </pc:spChg>
        <pc:spChg chg="add del">
          <ac:chgData name="Pravesh Tiwari" userId="510cda5e-ca0d-40a0-97e8-d58f2f9036af" providerId="ADAL" clId="{780AD53D-147C-491F-89E9-A8601D000329}" dt="2023-07-04T02:28:17.493" v="534" actId="26606"/>
          <ac:spMkLst>
            <pc:docMk/>
            <pc:sldMk cId="405054173" sldId="261"/>
            <ac:spMk id="3087" creationId="{E1F9ED9C-121B-44C6-A308-5824769C40D5}"/>
          </ac:spMkLst>
        </pc:spChg>
        <pc:spChg chg="add del">
          <ac:chgData name="Pravesh Tiwari" userId="510cda5e-ca0d-40a0-97e8-d58f2f9036af" providerId="ADAL" clId="{780AD53D-147C-491F-89E9-A8601D000329}" dt="2023-07-04T02:28:17.493" v="534" actId="26606"/>
          <ac:spMkLst>
            <pc:docMk/>
            <pc:sldMk cId="405054173" sldId="261"/>
            <ac:spMk id="3088" creationId="{26FF42C2-EA15-4154-B242-E98E88CED99C}"/>
          </ac:spMkLst>
        </pc:spChg>
        <pc:spChg chg="add del">
          <ac:chgData name="Pravesh Tiwari" userId="510cda5e-ca0d-40a0-97e8-d58f2f9036af" providerId="ADAL" clId="{780AD53D-147C-491F-89E9-A8601D000329}" dt="2023-07-04T02:28:17.493" v="534" actId="26606"/>
          <ac:spMkLst>
            <pc:docMk/>
            <pc:sldMk cId="405054173" sldId="261"/>
            <ac:spMk id="3089" creationId="{4A5F8185-F27B-4E99-A06C-007336FE3F2D}"/>
          </ac:spMkLst>
        </pc:spChg>
        <pc:spChg chg="add del">
          <ac:chgData name="Pravesh Tiwari" userId="510cda5e-ca0d-40a0-97e8-d58f2f9036af" providerId="ADAL" clId="{780AD53D-147C-491F-89E9-A8601D000329}" dt="2023-07-04T02:28:17.493" v="534" actId="26606"/>
          <ac:spMkLst>
            <pc:docMk/>
            <pc:sldMk cId="405054173" sldId="261"/>
            <ac:spMk id="3090" creationId="{D79DE9F7-28C4-4856-BA57-D696E124C137}"/>
          </ac:spMkLst>
        </pc:spChg>
        <pc:spChg chg="add">
          <ac:chgData name="Pravesh Tiwari" userId="510cda5e-ca0d-40a0-97e8-d58f2f9036af" providerId="ADAL" clId="{780AD53D-147C-491F-89E9-A8601D000329}" dt="2023-07-04T02:32:48.567" v="595" actId="26606"/>
          <ac:spMkLst>
            <pc:docMk/>
            <pc:sldMk cId="405054173" sldId="261"/>
            <ac:spMk id="3091" creationId="{10127CDE-2B99-47A8-BB3C-7D17519105E0}"/>
          </ac:spMkLst>
        </pc:spChg>
        <pc:spChg chg="add del">
          <ac:chgData name="Pravesh Tiwari" userId="510cda5e-ca0d-40a0-97e8-d58f2f9036af" providerId="ADAL" clId="{780AD53D-147C-491F-89E9-A8601D000329}" dt="2023-07-04T02:28:24.925" v="536" actId="26606"/>
          <ac:spMkLst>
            <pc:docMk/>
            <pc:sldMk cId="405054173" sldId="261"/>
            <ac:spMk id="3092" creationId="{A016CB47-C4D4-4332-9ED0-DBB916252F76}"/>
          </ac:spMkLst>
        </pc:spChg>
        <pc:spChg chg="add del">
          <ac:chgData name="Pravesh Tiwari" userId="510cda5e-ca0d-40a0-97e8-d58f2f9036af" providerId="ADAL" clId="{780AD53D-147C-491F-89E9-A8601D000329}" dt="2023-07-04T02:28:24.925" v="536" actId="26606"/>
          <ac:spMkLst>
            <pc:docMk/>
            <pc:sldMk cId="405054173" sldId="261"/>
            <ac:spMk id="3093" creationId="{95C8260E-968F-44E8-A823-ABB431311926}"/>
          </ac:spMkLst>
        </pc:spChg>
        <pc:spChg chg="add del">
          <ac:chgData name="Pravesh Tiwari" userId="510cda5e-ca0d-40a0-97e8-d58f2f9036af" providerId="ADAL" clId="{780AD53D-147C-491F-89E9-A8601D000329}" dt="2023-07-04T02:28:24.925" v="536" actId="26606"/>
          <ac:spMkLst>
            <pc:docMk/>
            <pc:sldMk cId="405054173" sldId="261"/>
            <ac:spMk id="3094" creationId="{2C1BBA94-3F40-40AA-8BB9-E69E25E537C1}"/>
          </ac:spMkLst>
        </pc:spChg>
        <pc:spChg chg="add del">
          <ac:chgData name="Pravesh Tiwari" userId="510cda5e-ca0d-40a0-97e8-d58f2f9036af" providerId="ADAL" clId="{780AD53D-147C-491F-89E9-A8601D000329}" dt="2023-07-04T02:28:24.925" v="536" actId="26606"/>
          <ac:spMkLst>
            <pc:docMk/>
            <pc:sldMk cId="405054173" sldId="261"/>
            <ac:spMk id="3095" creationId="{FE43805F-24A6-46A4-B19B-54F28347355C}"/>
          </ac:spMkLst>
        </pc:spChg>
        <pc:spChg chg="add">
          <ac:chgData name="Pravesh Tiwari" userId="510cda5e-ca0d-40a0-97e8-d58f2f9036af" providerId="ADAL" clId="{780AD53D-147C-491F-89E9-A8601D000329}" dt="2023-07-04T02:32:48.567" v="595" actId="26606"/>
          <ac:spMkLst>
            <pc:docMk/>
            <pc:sldMk cId="405054173" sldId="261"/>
            <ac:spMk id="3096" creationId="{C062E60F-5CD4-4268-8359-8076634680E5}"/>
          </ac:spMkLst>
        </pc:spChg>
        <pc:spChg chg="add del">
          <ac:chgData name="Pravesh Tiwari" userId="510cda5e-ca0d-40a0-97e8-d58f2f9036af" providerId="ADAL" clId="{780AD53D-147C-491F-89E9-A8601D000329}" dt="2023-07-04T02:28:33.625" v="538" actId="26606"/>
          <ac:spMkLst>
            <pc:docMk/>
            <pc:sldMk cId="405054173" sldId="261"/>
            <ac:spMk id="3097" creationId="{0550F5B9-399F-4FAD-AE6C-ED65F9A43A74}"/>
          </ac:spMkLst>
        </pc:spChg>
        <pc:spChg chg="add del">
          <ac:chgData name="Pravesh Tiwari" userId="510cda5e-ca0d-40a0-97e8-d58f2f9036af" providerId="ADAL" clId="{780AD53D-147C-491F-89E9-A8601D000329}" dt="2023-07-04T02:28:33.625" v="538" actId="26606"/>
          <ac:spMkLst>
            <pc:docMk/>
            <pc:sldMk cId="405054173" sldId="261"/>
            <ac:spMk id="3098" creationId="{C062E60F-5CD4-4268-8359-8076634680E5}"/>
          </ac:spMkLst>
        </pc:spChg>
        <pc:spChg chg="add del">
          <ac:chgData name="Pravesh Tiwari" userId="510cda5e-ca0d-40a0-97e8-d58f2f9036af" providerId="ADAL" clId="{780AD53D-147C-491F-89E9-A8601D000329}" dt="2023-07-04T02:28:33.625" v="538" actId="26606"/>
          <ac:spMkLst>
            <pc:docMk/>
            <pc:sldMk cId="405054173" sldId="261"/>
            <ac:spMk id="3099" creationId="{BB341EC3-1810-4D33-BA3F-E2D0AA0ECFB6}"/>
          </ac:spMkLst>
        </pc:spChg>
        <pc:spChg chg="add del">
          <ac:chgData name="Pravesh Tiwari" userId="510cda5e-ca0d-40a0-97e8-d58f2f9036af" providerId="ADAL" clId="{780AD53D-147C-491F-89E9-A8601D000329}" dt="2023-07-04T02:28:33.625" v="538" actId="26606"/>
          <ac:spMkLst>
            <pc:docMk/>
            <pc:sldMk cId="405054173" sldId="261"/>
            <ac:spMk id="3100" creationId="{10127CDE-2B99-47A8-BB3C-7D17519105E0}"/>
          </ac:spMkLst>
        </pc:spChg>
        <pc:spChg chg="add">
          <ac:chgData name="Pravesh Tiwari" userId="510cda5e-ca0d-40a0-97e8-d58f2f9036af" providerId="ADAL" clId="{780AD53D-147C-491F-89E9-A8601D000329}" dt="2023-07-04T02:32:48.567" v="595" actId="26606"/>
          <ac:spMkLst>
            <pc:docMk/>
            <pc:sldMk cId="405054173" sldId="261"/>
            <ac:spMk id="3101" creationId="{BB341EC3-1810-4D33-BA3F-E2D0AA0ECFB6}"/>
          </ac:spMkLst>
        </pc:spChg>
        <pc:spChg chg="add del">
          <ac:chgData name="Pravesh Tiwari" userId="510cda5e-ca0d-40a0-97e8-d58f2f9036af" providerId="ADAL" clId="{780AD53D-147C-491F-89E9-A8601D000329}" dt="2023-07-04T02:28:41.982" v="540" actId="26606"/>
          <ac:spMkLst>
            <pc:docMk/>
            <pc:sldMk cId="405054173" sldId="261"/>
            <ac:spMk id="3102" creationId="{9D25F302-27C5-414F-97F8-6EA0A6C028BA}"/>
          </ac:spMkLst>
        </pc:spChg>
        <pc:spChg chg="add del">
          <ac:chgData name="Pravesh Tiwari" userId="510cda5e-ca0d-40a0-97e8-d58f2f9036af" providerId="ADAL" clId="{780AD53D-147C-491F-89E9-A8601D000329}" dt="2023-07-04T02:28:41.982" v="540" actId="26606"/>
          <ac:spMkLst>
            <pc:docMk/>
            <pc:sldMk cId="405054173" sldId="261"/>
            <ac:spMk id="3103" creationId="{830A36F8-48C2-4842-A87B-8CE8DF4E7FD2}"/>
          </ac:spMkLst>
        </pc:spChg>
        <pc:spChg chg="add del">
          <ac:chgData name="Pravesh Tiwari" userId="510cda5e-ca0d-40a0-97e8-d58f2f9036af" providerId="ADAL" clId="{780AD53D-147C-491F-89E9-A8601D000329}" dt="2023-07-04T02:28:41.982" v="540" actId="26606"/>
          <ac:spMkLst>
            <pc:docMk/>
            <pc:sldMk cId="405054173" sldId="261"/>
            <ac:spMk id="3104" creationId="{086A5A31-B10A-4793-84D4-D785959AE5B8}"/>
          </ac:spMkLst>
        </pc:spChg>
        <pc:spChg chg="add del">
          <ac:chgData name="Pravesh Tiwari" userId="510cda5e-ca0d-40a0-97e8-d58f2f9036af" providerId="ADAL" clId="{780AD53D-147C-491F-89E9-A8601D000329}" dt="2023-07-04T02:28:46.567" v="542" actId="26606"/>
          <ac:spMkLst>
            <pc:docMk/>
            <pc:sldMk cId="405054173" sldId="261"/>
            <ac:spMk id="3106" creationId="{A016CB47-C4D4-4332-9ED0-DBB916252F76}"/>
          </ac:spMkLst>
        </pc:spChg>
        <pc:spChg chg="add del">
          <ac:chgData name="Pravesh Tiwari" userId="510cda5e-ca0d-40a0-97e8-d58f2f9036af" providerId="ADAL" clId="{780AD53D-147C-491F-89E9-A8601D000329}" dt="2023-07-04T02:28:46.567" v="542" actId="26606"/>
          <ac:spMkLst>
            <pc:docMk/>
            <pc:sldMk cId="405054173" sldId="261"/>
            <ac:spMk id="3107" creationId="{95C8260E-968F-44E8-A823-ABB431311926}"/>
          </ac:spMkLst>
        </pc:spChg>
        <pc:spChg chg="add del">
          <ac:chgData name="Pravesh Tiwari" userId="510cda5e-ca0d-40a0-97e8-d58f2f9036af" providerId="ADAL" clId="{780AD53D-147C-491F-89E9-A8601D000329}" dt="2023-07-04T02:28:46.567" v="542" actId="26606"/>
          <ac:spMkLst>
            <pc:docMk/>
            <pc:sldMk cId="405054173" sldId="261"/>
            <ac:spMk id="3108" creationId="{2C1BBA94-3F40-40AA-8BB9-E69E25E537C1}"/>
          </ac:spMkLst>
        </pc:spChg>
        <pc:spChg chg="add del">
          <ac:chgData name="Pravesh Tiwari" userId="510cda5e-ca0d-40a0-97e8-d58f2f9036af" providerId="ADAL" clId="{780AD53D-147C-491F-89E9-A8601D000329}" dt="2023-07-04T02:28:46.567" v="542" actId="26606"/>
          <ac:spMkLst>
            <pc:docMk/>
            <pc:sldMk cId="405054173" sldId="261"/>
            <ac:spMk id="3109" creationId="{FE43805F-24A6-46A4-B19B-54F28347355C}"/>
          </ac:spMkLst>
        </pc:spChg>
        <pc:spChg chg="add del">
          <ac:chgData name="Pravesh Tiwari" userId="510cda5e-ca0d-40a0-97e8-d58f2f9036af" providerId="ADAL" clId="{780AD53D-147C-491F-89E9-A8601D000329}" dt="2023-07-04T02:29:22.362" v="554" actId="26606"/>
          <ac:spMkLst>
            <pc:docMk/>
            <pc:sldMk cId="405054173" sldId="261"/>
            <ac:spMk id="3111" creationId="{6D22FA1E-E02A-4FC5-BBA6-577D6DA0C8C8}"/>
          </ac:spMkLst>
        </pc:spChg>
        <pc:spChg chg="add del">
          <ac:chgData name="Pravesh Tiwari" userId="510cda5e-ca0d-40a0-97e8-d58f2f9036af" providerId="ADAL" clId="{780AD53D-147C-491F-89E9-A8601D000329}" dt="2023-07-04T02:29:22.362" v="554" actId="26606"/>
          <ac:spMkLst>
            <pc:docMk/>
            <pc:sldMk cId="405054173" sldId="261"/>
            <ac:spMk id="3112" creationId="{05D27520-F270-4F3D-A46E-76A337B6E167}"/>
          </ac:spMkLst>
        </pc:spChg>
        <pc:spChg chg="add del">
          <ac:chgData name="Pravesh Tiwari" userId="510cda5e-ca0d-40a0-97e8-d58f2f9036af" providerId="ADAL" clId="{780AD53D-147C-491F-89E9-A8601D000329}" dt="2023-07-04T02:29:20.862" v="552" actId="26606"/>
          <ac:spMkLst>
            <pc:docMk/>
            <pc:sldMk cId="405054173" sldId="261"/>
            <ac:spMk id="3117" creationId="{A016CB47-C4D4-4332-9ED0-DBB916252F76}"/>
          </ac:spMkLst>
        </pc:spChg>
        <pc:spChg chg="add del">
          <ac:chgData name="Pravesh Tiwari" userId="510cda5e-ca0d-40a0-97e8-d58f2f9036af" providerId="ADAL" clId="{780AD53D-147C-491F-89E9-A8601D000329}" dt="2023-07-04T02:29:20.862" v="552" actId="26606"/>
          <ac:spMkLst>
            <pc:docMk/>
            <pc:sldMk cId="405054173" sldId="261"/>
            <ac:spMk id="3119" creationId="{95C8260E-968F-44E8-A823-ABB431311926}"/>
          </ac:spMkLst>
        </pc:spChg>
        <pc:spChg chg="add del">
          <ac:chgData name="Pravesh Tiwari" userId="510cda5e-ca0d-40a0-97e8-d58f2f9036af" providerId="ADAL" clId="{780AD53D-147C-491F-89E9-A8601D000329}" dt="2023-07-04T02:29:20.862" v="552" actId="26606"/>
          <ac:spMkLst>
            <pc:docMk/>
            <pc:sldMk cId="405054173" sldId="261"/>
            <ac:spMk id="3121" creationId="{2C1BBA94-3F40-40AA-8BB9-E69E25E537C1}"/>
          </ac:spMkLst>
        </pc:spChg>
        <pc:spChg chg="add del">
          <ac:chgData name="Pravesh Tiwari" userId="510cda5e-ca0d-40a0-97e8-d58f2f9036af" providerId="ADAL" clId="{780AD53D-147C-491F-89E9-A8601D000329}" dt="2023-07-04T02:29:20.862" v="552" actId="26606"/>
          <ac:spMkLst>
            <pc:docMk/>
            <pc:sldMk cId="405054173" sldId="261"/>
            <ac:spMk id="3123" creationId="{FE43805F-24A6-46A4-B19B-54F28347355C}"/>
          </ac:spMkLst>
        </pc:spChg>
        <pc:picChg chg="add mod">
          <ac:chgData name="Pravesh Tiwari" userId="510cda5e-ca0d-40a0-97e8-d58f2f9036af" providerId="ADAL" clId="{780AD53D-147C-491F-89E9-A8601D000329}" dt="2023-07-04T02:42:48.287" v="656" actId="1076"/>
          <ac:picMkLst>
            <pc:docMk/>
            <pc:sldMk cId="405054173" sldId="261"/>
            <ac:picMk id="7" creationId="{282A2B68-9BA0-012D-F651-985D123953C6}"/>
          </ac:picMkLst>
        </pc:picChg>
        <pc:picChg chg="add mod ord">
          <ac:chgData name="Pravesh Tiwari" userId="510cda5e-ca0d-40a0-97e8-d58f2f9036af" providerId="ADAL" clId="{780AD53D-147C-491F-89E9-A8601D000329}" dt="2023-07-04T02:34:14.913" v="642" actId="14100"/>
          <ac:picMkLst>
            <pc:docMk/>
            <pc:sldMk cId="405054173" sldId="261"/>
            <ac:picMk id="3074" creationId="{9E2AA720-69A3-B185-2518-DF6EB71C2E26}"/>
          </ac:picMkLst>
        </pc:picChg>
        <pc:picChg chg="add mod ord">
          <ac:chgData name="Pravesh Tiwari" userId="510cda5e-ca0d-40a0-97e8-d58f2f9036af" providerId="ADAL" clId="{780AD53D-147C-491F-89E9-A8601D000329}" dt="2023-07-04T02:42:44.131" v="655" actId="1076"/>
          <ac:picMkLst>
            <pc:docMk/>
            <pc:sldMk cId="405054173" sldId="261"/>
            <ac:picMk id="3076" creationId="{0A962FE6-C5FB-31C7-13F4-9EDAEA53AA38}"/>
          </ac:picMkLst>
        </pc:picChg>
        <pc:picChg chg="add del mod ord">
          <ac:chgData name="Pravesh Tiwari" userId="510cda5e-ca0d-40a0-97e8-d58f2f9036af" providerId="ADAL" clId="{780AD53D-147C-491F-89E9-A8601D000329}" dt="2023-07-04T02:30:27.080" v="571" actId="478"/>
          <ac:picMkLst>
            <pc:docMk/>
            <pc:sldMk cId="405054173" sldId="261"/>
            <ac:picMk id="3078" creationId="{ECB475EB-38D5-6029-498D-33F17403264B}"/>
          </ac:picMkLst>
        </pc:picChg>
        <pc:picChg chg="add mod">
          <ac:chgData name="Pravesh Tiwari" userId="510cda5e-ca0d-40a0-97e8-d58f2f9036af" providerId="ADAL" clId="{780AD53D-147C-491F-89E9-A8601D000329}" dt="2023-07-04T02:42:51.367" v="657" actId="1076"/>
          <ac:picMkLst>
            <pc:docMk/>
            <pc:sldMk cId="405054173" sldId="261"/>
            <ac:picMk id="3080" creationId="{5AF45AF8-5217-FD4E-5FA5-6DD0C7973F54}"/>
          </ac:picMkLst>
        </pc:picChg>
      </pc:sldChg>
      <pc:sldChg chg="del">
        <pc:chgData name="Pravesh Tiwari" userId="510cda5e-ca0d-40a0-97e8-d58f2f9036af" providerId="ADAL" clId="{780AD53D-147C-491F-89E9-A8601D000329}" dt="2023-07-03T02:35:02.806" v="132" actId="47"/>
        <pc:sldMkLst>
          <pc:docMk/>
          <pc:sldMk cId="2207837659" sldId="261"/>
        </pc:sldMkLst>
      </pc:sldChg>
      <pc:sldChg chg="addSp modSp new mod">
        <pc:chgData name="Pravesh Tiwari" userId="510cda5e-ca0d-40a0-97e8-d58f2f9036af" providerId="ADAL" clId="{780AD53D-147C-491F-89E9-A8601D000329}" dt="2023-07-04T02:53:59.847" v="755" actId="2711"/>
        <pc:sldMkLst>
          <pc:docMk/>
          <pc:sldMk cId="1396186063" sldId="262"/>
        </pc:sldMkLst>
        <pc:spChg chg="add mod">
          <ac:chgData name="Pravesh Tiwari" userId="510cda5e-ca0d-40a0-97e8-d58f2f9036af" providerId="ADAL" clId="{780AD53D-147C-491F-89E9-A8601D000329}" dt="2023-07-04T02:53:21.899" v="750" actId="1582"/>
          <ac:spMkLst>
            <pc:docMk/>
            <pc:sldMk cId="1396186063" sldId="262"/>
            <ac:spMk id="8" creationId="{66B045DC-0FE2-D33D-20BF-14E49B5AEDEC}"/>
          </ac:spMkLst>
        </pc:spChg>
        <pc:spChg chg="add mod">
          <ac:chgData name="Pravesh Tiwari" userId="510cda5e-ca0d-40a0-97e8-d58f2f9036af" providerId="ADAL" clId="{780AD53D-147C-491F-89E9-A8601D000329}" dt="2023-07-04T02:52:31.789" v="733" actId="20577"/>
          <ac:spMkLst>
            <pc:docMk/>
            <pc:sldMk cId="1396186063" sldId="262"/>
            <ac:spMk id="9" creationId="{67362FAB-F7B0-75E5-EDC6-B7B373CAB7AE}"/>
          </ac:spMkLst>
        </pc:spChg>
        <pc:spChg chg="add mod">
          <ac:chgData name="Pravesh Tiwari" userId="510cda5e-ca0d-40a0-97e8-d58f2f9036af" providerId="ADAL" clId="{780AD53D-147C-491F-89E9-A8601D000329}" dt="2023-07-04T02:52:49.261" v="746" actId="1076"/>
          <ac:spMkLst>
            <pc:docMk/>
            <pc:sldMk cId="1396186063" sldId="262"/>
            <ac:spMk id="10" creationId="{5628D7AF-A9EB-7441-A366-56A5A16091CF}"/>
          </ac:spMkLst>
        </pc:spChg>
        <pc:spChg chg="add mod">
          <ac:chgData name="Pravesh Tiwari" userId="510cda5e-ca0d-40a0-97e8-d58f2f9036af" providerId="ADAL" clId="{780AD53D-147C-491F-89E9-A8601D000329}" dt="2023-07-04T02:53:59.847" v="755" actId="2711"/>
          <ac:spMkLst>
            <pc:docMk/>
            <pc:sldMk cId="1396186063" sldId="262"/>
            <ac:spMk id="12" creationId="{F28A85EE-DD1C-5687-6DF9-AB648E65BD26}"/>
          </ac:spMkLst>
        </pc:spChg>
        <pc:picChg chg="add mod">
          <ac:chgData name="Pravesh Tiwari" userId="510cda5e-ca0d-40a0-97e8-d58f2f9036af" providerId="ADAL" clId="{780AD53D-147C-491F-89E9-A8601D000329}" dt="2023-07-04T02:48:18.244" v="660" actId="1076"/>
          <ac:picMkLst>
            <pc:docMk/>
            <pc:sldMk cId="1396186063" sldId="262"/>
            <ac:picMk id="3" creationId="{72EEE618-3B20-D1E6-301B-044F7D9E818E}"/>
          </ac:picMkLst>
        </pc:picChg>
        <pc:picChg chg="add mod">
          <ac:chgData name="Pravesh Tiwari" userId="510cda5e-ca0d-40a0-97e8-d58f2f9036af" providerId="ADAL" clId="{780AD53D-147C-491F-89E9-A8601D000329}" dt="2023-07-04T02:52:56.452" v="748" actId="1076"/>
          <ac:picMkLst>
            <pc:docMk/>
            <pc:sldMk cId="1396186063" sldId="262"/>
            <ac:picMk id="5" creationId="{0B0384EB-6893-017B-D0B6-D625C5E4821C}"/>
          </ac:picMkLst>
        </pc:picChg>
        <pc:picChg chg="add mod">
          <ac:chgData name="Pravesh Tiwari" userId="510cda5e-ca0d-40a0-97e8-d58f2f9036af" providerId="ADAL" clId="{780AD53D-147C-491F-89E9-A8601D000329}" dt="2023-07-04T02:52:53.153" v="747" actId="1076"/>
          <ac:picMkLst>
            <pc:docMk/>
            <pc:sldMk cId="1396186063" sldId="262"/>
            <ac:picMk id="7" creationId="{596E6E00-9470-A5AC-2160-1B057A6227A9}"/>
          </ac:picMkLst>
        </pc:picChg>
      </pc:sldChg>
      <pc:sldChg chg="del">
        <pc:chgData name="Pravesh Tiwari" userId="510cda5e-ca0d-40a0-97e8-d58f2f9036af" providerId="ADAL" clId="{780AD53D-147C-491F-89E9-A8601D000329}" dt="2023-07-03T02:35:02.806" v="132" actId="47"/>
        <pc:sldMkLst>
          <pc:docMk/>
          <pc:sldMk cId="3861894042" sldId="262"/>
        </pc:sldMkLst>
      </pc:sldChg>
      <pc:sldChg chg="new del">
        <pc:chgData name="Pravesh Tiwari" userId="510cda5e-ca0d-40a0-97e8-d58f2f9036af" providerId="ADAL" clId="{780AD53D-147C-491F-89E9-A8601D000329}" dt="2023-07-05T01:55:11.401" v="760" actId="47"/>
        <pc:sldMkLst>
          <pc:docMk/>
          <pc:sldMk cId="715670562" sldId="263"/>
        </pc:sldMkLst>
      </pc:sldChg>
      <pc:sldChg chg="del">
        <pc:chgData name="Pravesh Tiwari" userId="510cda5e-ca0d-40a0-97e8-d58f2f9036af" providerId="ADAL" clId="{780AD53D-147C-491F-89E9-A8601D000329}" dt="2023-07-03T02:35:02.806" v="132" actId="47"/>
        <pc:sldMkLst>
          <pc:docMk/>
          <pc:sldMk cId="3976470643" sldId="263"/>
        </pc:sldMkLst>
      </pc:sldChg>
      <pc:sldChg chg="addSp delSp modSp add mod ord">
        <pc:chgData name="Pravesh Tiwari" userId="510cda5e-ca0d-40a0-97e8-d58f2f9036af" providerId="ADAL" clId="{780AD53D-147C-491F-89E9-A8601D000329}" dt="2023-07-05T01:58:38.908" v="790" actId="12"/>
        <pc:sldMkLst>
          <pc:docMk/>
          <pc:sldMk cId="824897553" sldId="264"/>
        </pc:sldMkLst>
        <pc:spChg chg="add mod">
          <ac:chgData name="Pravesh Tiwari" userId="510cda5e-ca0d-40a0-97e8-d58f2f9036af" providerId="ADAL" clId="{780AD53D-147C-491F-89E9-A8601D000329}" dt="2023-07-05T01:58:38.908" v="790" actId="12"/>
          <ac:spMkLst>
            <pc:docMk/>
            <pc:sldMk cId="824897553" sldId="264"/>
            <ac:spMk id="4" creationId="{33295C46-6E01-670E-29C6-C709E94EB345}"/>
          </ac:spMkLst>
        </pc:spChg>
        <pc:spChg chg="mod">
          <ac:chgData name="Pravesh Tiwari" userId="510cda5e-ca0d-40a0-97e8-d58f2f9036af" providerId="ADAL" clId="{780AD53D-147C-491F-89E9-A8601D000329}" dt="2023-07-05T01:56:06.648" v="775" actId="12"/>
          <ac:spMkLst>
            <pc:docMk/>
            <pc:sldMk cId="824897553" sldId="264"/>
            <ac:spMk id="5" creationId="{45445956-5AB2-2836-EFF2-C7939A9C32A3}"/>
          </ac:spMkLst>
        </pc:spChg>
        <pc:spChg chg="del">
          <ac:chgData name="Pravesh Tiwari" userId="510cda5e-ca0d-40a0-97e8-d58f2f9036af" providerId="ADAL" clId="{780AD53D-147C-491F-89E9-A8601D000329}" dt="2023-07-05T01:56:39.078" v="776" actId="478"/>
          <ac:spMkLst>
            <pc:docMk/>
            <pc:sldMk cId="824897553" sldId="264"/>
            <ac:spMk id="11" creationId="{862221CB-EFBD-CDE4-156E-C472A1456C0A}"/>
          </ac:spMkLst>
        </pc:spChg>
        <pc:spChg chg="del mod">
          <ac:chgData name="Pravesh Tiwari" userId="510cda5e-ca0d-40a0-97e8-d58f2f9036af" providerId="ADAL" clId="{780AD53D-147C-491F-89E9-A8601D000329}" dt="2023-07-05T01:56:42.956" v="779" actId="478"/>
          <ac:spMkLst>
            <pc:docMk/>
            <pc:sldMk cId="824897553" sldId="264"/>
            <ac:spMk id="13" creationId="{6470D633-40CD-D4F7-6FBC-6949DC7D3E2F}"/>
          </ac:spMkLst>
        </pc:spChg>
        <pc:picChg chg="add mod">
          <ac:chgData name="Pravesh Tiwari" userId="510cda5e-ca0d-40a0-97e8-d58f2f9036af" providerId="ADAL" clId="{780AD53D-147C-491F-89E9-A8601D000329}" dt="2023-07-05T01:57:33.899" v="786" actId="1076"/>
          <ac:picMkLst>
            <pc:docMk/>
            <pc:sldMk cId="824897553" sldId="264"/>
            <ac:picMk id="1026" creationId="{AA0A8B01-29A9-8CA1-E147-9C4D032414B0}"/>
          </ac:picMkLst>
        </pc:picChg>
        <pc:picChg chg="del">
          <ac:chgData name="Pravesh Tiwari" userId="510cda5e-ca0d-40a0-97e8-d58f2f9036af" providerId="ADAL" clId="{780AD53D-147C-491F-89E9-A8601D000329}" dt="2023-07-05T01:56:40.820" v="777" actId="478"/>
          <ac:picMkLst>
            <pc:docMk/>
            <pc:sldMk cId="824897553" sldId="264"/>
            <ac:picMk id="2052" creationId="{AAFD6DB8-D6A4-CF85-0778-E5EB728D1BA2}"/>
          </ac:picMkLst>
        </pc:picChg>
        <pc:picChg chg="del">
          <ac:chgData name="Pravesh Tiwari" userId="510cda5e-ca0d-40a0-97e8-d58f2f9036af" providerId="ADAL" clId="{780AD53D-147C-491F-89E9-A8601D000329}" dt="2023-07-05T01:56:48.745" v="780" actId="478"/>
          <ac:picMkLst>
            <pc:docMk/>
            <pc:sldMk cId="824897553" sldId="264"/>
            <ac:picMk id="2054" creationId="{8000E1A3-9DEE-FAD6-5683-CDDCDFFFC307}"/>
          </ac:picMkLst>
        </pc:picChg>
        <pc:picChg chg="del">
          <ac:chgData name="Pravesh Tiwari" userId="510cda5e-ca0d-40a0-97e8-d58f2f9036af" providerId="ADAL" clId="{780AD53D-147C-491F-89E9-A8601D000329}" dt="2023-07-05T01:56:48.745" v="780" actId="478"/>
          <ac:picMkLst>
            <pc:docMk/>
            <pc:sldMk cId="824897553" sldId="264"/>
            <ac:picMk id="2056" creationId="{82EC3F82-BB19-B860-487C-8A3D0189671F}"/>
          </ac:picMkLst>
        </pc:picChg>
      </pc:sldChg>
      <pc:sldChg chg="addSp delSp modSp new mod">
        <pc:chgData name="Pravesh Tiwari" userId="510cda5e-ca0d-40a0-97e8-d58f2f9036af" providerId="ADAL" clId="{780AD53D-147C-491F-89E9-A8601D000329}" dt="2023-07-05T02:11:30.627" v="986" actId="1076"/>
        <pc:sldMkLst>
          <pc:docMk/>
          <pc:sldMk cId="956060541" sldId="265"/>
        </pc:sldMkLst>
        <pc:spChg chg="add mod">
          <ac:chgData name="Pravesh Tiwari" userId="510cda5e-ca0d-40a0-97e8-d58f2f9036af" providerId="ADAL" clId="{780AD53D-147C-491F-89E9-A8601D000329}" dt="2023-07-05T02:03:26.256" v="863" actId="1076"/>
          <ac:spMkLst>
            <pc:docMk/>
            <pc:sldMk cId="956060541" sldId="265"/>
            <ac:spMk id="3" creationId="{B4AD0044-0AFA-6BF6-1F0E-8234D7537451}"/>
          </ac:spMkLst>
        </pc:spChg>
        <pc:spChg chg="add mod">
          <ac:chgData name="Pravesh Tiwari" userId="510cda5e-ca0d-40a0-97e8-d58f2f9036af" providerId="ADAL" clId="{780AD53D-147C-491F-89E9-A8601D000329}" dt="2023-07-05T02:07:24.795" v="952" actId="1076"/>
          <ac:spMkLst>
            <pc:docMk/>
            <pc:sldMk cId="956060541" sldId="265"/>
            <ac:spMk id="5" creationId="{33EC9C3A-EBC1-3012-8607-26188A31827C}"/>
          </ac:spMkLst>
        </pc:spChg>
        <pc:spChg chg="add mod">
          <ac:chgData name="Pravesh Tiwari" userId="510cda5e-ca0d-40a0-97e8-d58f2f9036af" providerId="ADAL" clId="{780AD53D-147C-491F-89E9-A8601D000329}" dt="2023-07-05T02:03:28.426" v="864" actId="1076"/>
          <ac:spMkLst>
            <pc:docMk/>
            <pc:sldMk cId="956060541" sldId="265"/>
            <ac:spMk id="7" creationId="{59005423-33B4-ADEE-F369-FC42EF9E4989}"/>
          </ac:spMkLst>
        </pc:spChg>
        <pc:spChg chg="add del">
          <ac:chgData name="Pravesh Tiwari" userId="510cda5e-ca0d-40a0-97e8-d58f2f9036af" providerId="ADAL" clId="{780AD53D-147C-491F-89E9-A8601D000329}" dt="2023-07-05T02:02:47.600" v="841" actId="22"/>
          <ac:spMkLst>
            <pc:docMk/>
            <pc:sldMk cId="956060541" sldId="265"/>
            <ac:spMk id="9" creationId="{0FA8E883-7D3B-9E8F-6B85-11E3133B3A85}"/>
          </ac:spMkLst>
        </pc:spChg>
        <pc:spChg chg="add mod">
          <ac:chgData name="Pravesh Tiwari" userId="510cda5e-ca0d-40a0-97e8-d58f2f9036af" providerId="ADAL" clId="{780AD53D-147C-491F-89E9-A8601D000329}" dt="2023-07-05T02:03:23.284" v="862" actId="571"/>
          <ac:spMkLst>
            <pc:docMk/>
            <pc:sldMk cId="956060541" sldId="265"/>
            <ac:spMk id="10" creationId="{EC74D5AA-A3CF-A8FD-1CAA-B61D7E760DAE}"/>
          </ac:spMkLst>
        </pc:spChg>
        <pc:spChg chg="add mod">
          <ac:chgData name="Pravesh Tiwari" userId="510cda5e-ca0d-40a0-97e8-d58f2f9036af" providerId="ADAL" clId="{780AD53D-147C-491F-89E9-A8601D000329}" dt="2023-07-05T02:04:10.050" v="870" actId="14100"/>
          <ac:spMkLst>
            <pc:docMk/>
            <pc:sldMk cId="956060541" sldId="265"/>
            <ac:spMk id="12" creationId="{9495D6A9-9A07-41DC-D3EA-DAEC00EAFCE4}"/>
          </ac:spMkLst>
        </pc:spChg>
        <pc:spChg chg="add mod">
          <ac:chgData name="Pravesh Tiwari" userId="510cda5e-ca0d-40a0-97e8-d58f2f9036af" providerId="ADAL" clId="{780AD53D-147C-491F-89E9-A8601D000329}" dt="2023-07-05T02:07:16.898" v="951" actId="1076"/>
          <ac:spMkLst>
            <pc:docMk/>
            <pc:sldMk cId="956060541" sldId="265"/>
            <ac:spMk id="13" creationId="{DD7116C8-03F4-4EB5-4212-504A29B6B192}"/>
          </ac:spMkLst>
        </pc:spChg>
        <pc:spChg chg="add mod">
          <ac:chgData name="Pravesh Tiwari" userId="510cda5e-ca0d-40a0-97e8-d58f2f9036af" providerId="ADAL" clId="{780AD53D-147C-491F-89E9-A8601D000329}" dt="2023-07-05T02:09:29.863" v="976" actId="113"/>
          <ac:spMkLst>
            <pc:docMk/>
            <pc:sldMk cId="956060541" sldId="265"/>
            <ac:spMk id="15" creationId="{C3E7D4D8-79A7-4326-F273-DC0110C60166}"/>
          </ac:spMkLst>
        </pc:spChg>
        <pc:spChg chg="add mod">
          <ac:chgData name="Pravesh Tiwari" userId="510cda5e-ca0d-40a0-97e8-d58f2f9036af" providerId="ADAL" clId="{780AD53D-147C-491F-89E9-A8601D000329}" dt="2023-07-05T02:09:25.686" v="975" actId="113"/>
          <ac:spMkLst>
            <pc:docMk/>
            <pc:sldMk cId="956060541" sldId="265"/>
            <ac:spMk id="17" creationId="{9E53F82D-B192-A94C-027B-38C72EC346EA}"/>
          </ac:spMkLst>
        </pc:spChg>
        <pc:spChg chg="add del">
          <ac:chgData name="Pravesh Tiwari" userId="510cda5e-ca0d-40a0-97e8-d58f2f9036af" providerId="ADAL" clId="{780AD53D-147C-491F-89E9-A8601D000329}" dt="2023-07-05T02:09:43.203" v="978" actId="22"/>
          <ac:spMkLst>
            <pc:docMk/>
            <pc:sldMk cId="956060541" sldId="265"/>
            <ac:spMk id="19" creationId="{D970D2C1-833F-C5AE-73DF-CF48C2DE6180}"/>
          </ac:spMkLst>
        </pc:spChg>
        <pc:spChg chg="add del">
          <ac:chgData name="Pravesh Tiwari" userId="510cda5e-ca0d-40a0-97e8-d58f2f9036af" providerId="ADAL" clId="{780AD53D-147C-491F-89E9-A8601D000329}" dt="2023-07-05T02:11:28.529" v="985" actId="478"/>
          <ac:spMkLst>
            <pc:docMk/>
            <pc:sldMk cId="956060541" sldId="265"/>
            <ac:spMk id="21" creationId="{811548A6-B7D9-128B-3650-39071D6CA672}"/>
          </ac:spMkLst>
        </pc:spChg>
        <pc:picChg chg="add mod">
          <ac:chgData name="Pravesh Tiwari" userId="510cda5e-ca0d-40a0-97e8-d58f2f9036af" providerId="ADAL" clId="{780AD53D-147C-491F-89E9-A8601D000329}" dt="2023-07-05T02:11:30.627" v="986" actId="1076"/>
          <ac:picMkLst>
            <pc:docMk/>
            <pc:sldMk cId="956060541" sldId="265"/>
            <ac:picMk id="2" creationId="{E5DFF079-3E26-9C4A-B789-B5AD91745873}"/>
          </ac:picMkLst>
        </pc:picChg>
        <pc:picChg chg="add mod">
          <ac:chgData name="Pravesh Tiwari" userId="510cda5e-ca0d-40a0-97e8-d58f2f9036af" providerId="ADAL" clId="{780AD53D-147C-491F-89E9-A8601D000329}" dt="2023-07-05T02:03:23.284" v="862" actId="571"/>
          <ac:picMkLst>
            <pc:docMk/>
            <pc:sldMk cId="956060541" sldId="265"/>
            <ac:picMk id="11" creationId="{2B0C44B7-E2AA-30CF-AB29-4D7C06E0E963}"/>
          </ac:picMkLst>
        </pc:picChg>
        <pc:picChg chg="add mod">
          <ac:chgData name="Pravesh Tiwari" userId="510cda5e-ca0d-40a0-97e8-d58f2f9036af" providerId="ADAL" clId="{780AD53D-147C-491F-89E9-A8601D000329}" dt="2023-07-05T02:05:23.085" v="883" actId="18131"/>
          <ac:picMkLst>
            <pc:docMk/>
            <pc:sldMk cId="956060541" sldId="265"/>
            <ac:picMk id="2050" creationId="{404DD21E-D659-39A8-3DDA-D6F24BF13E7F}"/>
          </ac:picMkLst>
        </pc:picChg>
        <pc:picChg chg="add mod">
          <ac:chgData name="Pravesh Tiwari" userId="510cda5e-ca0d-40a0-97e8-d58f2f9036af" providerId="ADAL" clId="{780AD53D-147C-491F-89E9-A8601D000329}" dt="2023-07-05T02:05:27.285" v="884" actId="14100"/>
          <ac:picMkLst>
            <pc:docMk/>
            <pc:sldMk cId="956060541" sldId="265"/>
            <ac:picMk id="2052" creationId="{68D13DD8-7AF3-20B1-76E5-638F9EF5561D}"/>
          </ac:picMkLst>
        </pc:picChg>
        <pc:picChg chg="add mod">
          <ac:chgData name="Pravesh Tiwari" userId="510cda5e-ca0d-40a0-97e8-d58f2f9036af" providerId="ADAL" clId="{780AD53D-147C-491F-89E9-A8601D000329}" dt="2023-07-05T02:04:50.137" v="877" actId="1076"/>
          <ac:picMkLst>
            <pc:docMk/>
            <pc:sldMk cId="956060541" sldId="265"/>
            <ac:picMk id="2054" creationId="{797AABD5-D583-67DE-4E53-5782B7D6B41D}"/>
          </ac:picMkLst>
        </pc:picChg>
        <pc:picChg chg="add mod">
          <ac:chgData name="Pravesh Tiwari" userId="510cda5e-ca0d-40a0-97e8-d58f2f9036af" providerId="ADAL" clId="{780AD53D-147C-491F-89E9-A8601D000329}" dt="2023-07-05T02:07:11.490" v="950" actId="1076"/>
          <ac:picMkLst>
            <pc:docMk/>
            <pc:sldMk cId="956060541" sldId="265"/>
            <ac:picMk id="2056" creationId="{53084A5A-7E43-4EB7-A601-A72238AE87C8}"/>
          </ac:picMkLst>
        </pc:picChg>
        <pc:picChg chg="add mod">
          <ac:chgData name="Pravesh Tiwari" userId="510cda5e-ca0d-40a0-97e8-d58f2f9036af" providerId="ADAL" clId="{780AD53D-147C-491F-89E9-A8601D000329}" dt="2023-07-05T02:08:55.970" v="966" actId="1076"/>
          <ac:picMkLst>
            <pc:docMk/>
            <pc:sldMk cId="956060541" sldId="265"/>
            <ac:picMk id="2058" creationId="{0916CE61-1C58-FFD7-1862-46BE0CCEA0A0}"/>
          </ac:picMkLst>
        </pc:picChg>
        <pc:picChg chg="add mod">
          <ac:chgData name="Pravesh Tiwari" userId="510cda5e-ca0d-40a0-97e8-d58f2f9036af" providerId="ADAL" clId="{780AD53D-147C-491F-89E9-A8601D000329}" dt="2023-07-05T02:11:07.217" v="984" actId="1038"/>
          <ac:picMkLst>
            <pc:docMk/>
            <pc:sldMk cId="956060541" sldId="265"/>
            <ac:picMk id="2060" creationId="{A209EA2C-D3E1-A211-6CE8-25924249349B}"/>
          </ac:picMkLst>
        </pc:picChg>
      </pc:sldChg>
      <pc:sldChg chg="addSp delSp modSp new mod">
        <pc:chgData name="Pravesh Tiwari" userId="510cda5e-ca0d-40a0-97e8-d58f2f9036af" providerId="ADAL" clId="{780AD53D-147C-491F-89E9-A8601D000329}" dt="2023-07-05T02:38:10.665" v="1135" actId="113"/>
        <pc:sldMkLst>
          <pc:docMk/>
          <pc:sldMk cId="3215722296" sldId="266"/>
        </pc:sldMkLst>
        <pc:spChg chg="add mod">
          <ac:chgData name="Pravesh Tiwari" userId="510cda5e-ca0d-40a0-97e8-d58f2f9036af" providerId="ADAL" clId="{780AD53D-147C-491F-89E9-A8601D000329}" dt="2023-07-05T02:38:10.665" v="1135" actId="113"/>
          <ac:spMkLst>
            <pc:docMk/>
            <pc:sldMk cId="3215722296" sldId="266"/>
            <ac:spMk id="3" creationId="{D0120B53-1480-C3CC-7EC9-F4B6B30E035C}"/>
          </ac:spMkLst>
        </pc:spChg>
        <pc:spChg chg="add del mod">
          <ac:chgData name="Pravesh Tiwari" userId="510cda5e-ca0d-40a0-97e8-d58f2f9036af" providerId="ADAL" clId="{780AD53D-147C-491F-89E9-A8601D000329}" dt="2023-07-05T02:28:39.520" v="1006" actId="478"/>
          <ac:spMkLst>
            <pc:docMk/>
            <pc:sldMk cId="3215722296" sldId="266"/>
            <ac:spMk id="4" creationId="{353631C4-F9E2-4542-B4BD-3A4BC3028485}"/>
          </ac:spMkLst>
        </pc:spChg>
        <pc:spChg chg="add mod">
          <ac:chgData name="Pravesh Tiwari" userId="510cda5e-ca0d-40a0-97e8-d58f2f9036af" providerId="ADAL" clId="{780AD53D-147C-491F-89E9-A8601D000329}" dt="2023-07-05T02:32:08.679" v="1096" actId="1076"/>
          <ac:spMkLst>
            <pc:docMk/>
            <pc:sldMk cId="3215722296" sldId="266"/>
            <ac:spMk id="5" creationId="{CF120EEF-A238-C5CF-B8DB-729F46887356}"/>
          </ac:spMkLst>
        </pc:spChg>
      </pc:sldChg>
      <pc:sldChg chg="addSp delSp modSp new mod">
        <pc:chgData name="Pravesh Tiwari" userId="510cda5e-ca0d-40a0-97e8-d58f2f9036af" providerId="ADAL" clId="{780AD53D-147C-491F-89E9-A8601D000329}" dt="2023-07-06T02:17:51.837" v="1174" actId="14100"/>
        <pc:sldMkLst>
          <pc:docMk/>
          <pc:sldMk cId="1961887538" sldId="267"/>
        </pc:sldMkLst>
        <pc:spChg chg="add mod">
          <ac:chgData name="Pravesh Tiwari" userId="510cda5e-ca0d-40a0-97e8-d58f2f9036af" providerId="ADAL" clId="{780AD53D-147C-491F-89E9-A8601D000329}" dt="2023-07-06T02:10:31.887" v="1163" actId="20577"/>
          <ac:spMkLst>
            <pc:docMk/>
            <pc:sldMk cId="1961887538" sldId="267"/>
            <ac:spMk id="2" creationId="{7F375A4C-F790-C57B-5CB3-F40F188DAE58}"/>
          </ac:spMkLst>
        </pc:spChg>
        <pc:picChg chg="add mod">
          <ac:chgData name="Pravesh Tiwari" userId="510cda5e-ca0d-40a0-97e8-d58f2f9036af" providerId="ADAL" clId="{780AD53D-147C-491F-89E9-A8601D000329}" dt="2023-07-06T02:17:51.837" v="1174" actId="14100"/>
          <ac:picMkLst>
            <pc:docMk/>
            <pc:sldMk cId="1961887538" sldId="267"/>
            <ac:picMk id="1026" creationId="{7536BFF6-369B-1340-5E62-5661A8632D86}"/>
          </ac:picMkLst>
        </pc:picChg>
        <pc:picChg chg="add del">
          <ac:chgData name="Pravesh Tiwari" userId="510cda5e-ca0d-40a0-97e8-d58f2f9036af" providerId="ADAL" clId="{780AD53D-147C-491F-89E9-A8601D000329}" dt="2023-07-06T02:17:30.762" v="1168" actId="478"/>
          <ac:picMkLst>
            <pc:docMk/>
            <pc:sldMk cId="1961887538" sldId="267"/>
            <ac:picMk id="1028" creationId="{0C40E1AB-26C8-3C0F-3E41-C4B003F479BE}"/>
          </ac:picMkLst>
        </pc:picChg>
      </pc:sldChg>
      <pc:sldChg chg="addSp delSp modSp new mod">
        <pc:chgData name="Pravesh Tiwari" userId="510cda5e-ca0d-40a0-97e8-d58f2f9036af" providerId="ADAL" clId="{780AD53D-147C-491F-89E9-A8601D000329}" dt="2023-07-06T02:30:04.806" v="1234" actId="1076"/>
        <pc:sldMkLst>
          <pc:docMk/>
          <pc:sldMk cId="1583820002" sldId="268"/>
        </pc:sldMkLst>
        <pc:spChg chg="add mod">
          <ac:chgData name="Pravesh Tiwari" userId="510cda5e-ca0d-40a0-97e8-d58f2f9036af" providerId="ADAL" clId="{780AD53D-147C-491F-89E9-A8601D000329}" dt="2023-07-06T02:20:06.729" v="1188" actId="14100"/>
          <ac:spMkLst>
            <pc:docMk/>
            <pc:sldMk cId="1583820002" sldId="268"/>
            <ac:spMk id="3" creationId="{997BE11B-F894-3320-B0A5-311179D5201A}"/>
          </ac:spMkLst>
        </pc:spChg>
        <pc:spChg chg="add del mod">
          <ac:chgData name="Pravesh Tiwari" userId="510cda5e-ca0d-40a0-97e8-d58f2f9036af" providerId="ADAL" clId="{780AD53D-147C-491F-89E9-A8601D000329}" dt="2023-07-06T02:20:16.768" v="1190" actId="478"/>
          <ac:spMkLst>
            <pc:docMk/>
            <pc:sldMk cId="1583820002" sldId="268"/>
            <ac:spMk id="5" creationId="{708A8D04-8399-EC89-9CE0-06A540D352A1}"/>
          </ac:spMkLst>
        </pc:spChg>
        <pc:spChg chg="add mod">
          <ac:chgData name="Pravesh Tiwari" userId="510cda5e-ca0d-40a0-97e8-d58f2f9036af" providerId="ADAL" clId="{780AD53D-147C-491F-89E9-A8601D000329}" dt="2023-07-06T02:22:16.947" v="1210" actId="1076"/>
          <ac:spMkLst>
            <pc:docMk/>
            <pc:sldMk cId="1583820002" sldId="268"/>
            <ac:spMk id="6" creationId="{220A923E-7B3F-DB00-DE10-706D874AAA20}"/>
          </ac:spMkLst>
        </pc:spChg>
        <pc:spChg chg="add mod">
          <ac:chgData name="Pravesh Tiwari" userId="510cda5e-ca0d-40a0-97e8-d58f2f9036af" providerId="ADAL" clId="{780AD53D-147C-491F-89E9-A8601D000329}" dt="2023-07-06T02:29:58.094" v="1232" actId="255"/>
          <ac:spMkLst>
            <pc:docMk/>
            <pc:sldMk cId="1583820002" sldId="268"/>
            <ac:spMk id="8" creationId="{13EF8BFB-D583-1395-D197-8818C5D61697}"/>
          </ac:spMkLst>
        </pc:spChg>
        <pc:spChg chg="add mod">
          <ac:chgData name="Pravesh Tiwari" userId="510cda5e-ca0d-40a0-97e8-d58f2f9036af" providerId="ADAL" clId="{780AD53D-147C-491F-89E9-A8601D000329}" dt="2023-07-06T02:29:24.350" v="1225" actId="1076"/>
          <ac:spMkLst>
            <pc:docMk/>
            <pc:sldMk cId="1583820002" sldId="268"/>
            <ac:spMk id="9" creationId="{7CA1E580-A4A7-624F-1F28-AE2B840F4665}"/>
          </ac:spMkLst>
        </pc:spChg>
        <pc:graphicFrameChg chg="add del mod modGraphic">
          <ac:chgData name="Pravesh Tiwari" userId="510cda5e-ca0d-40a0-97e8-d58f2f9036af" providerId="ADAL" clId="{780AD53D-147C-491F-89E9-A8601D000329}" dt="2023-07-06T02:19:29.466" v="1179" actId="478"/>
          <ac:graphicFrameMkLst>
            <pc:docMk/>
            <pc:sldMk cId="1583820002" sldId="268"/>
            <ac:graphicFrameMk id="2" creationId="{75D37247-E31B-F1D7-93EA-3B6B492AED86}"/>
          </ac:graphicFrameMkLst>
        </pc:graphicFrameChg>
        <pc:graphicFrameChg chg="add del mod">
          <ac:chgData name="Pravesh Tiwari" userId="510cda5e-ca0d-40a0-97e8-d58f2f9036af" providerId="ADAL" clId="{780AD53D-147C-491F-89E9-A8601D000329}" dt="2023-07-06T02:20:16.768" v="1190" actId="478"/>
          <ac:graphicFrameMkLst>
            <pc:docMk/>
            <pc:sldMk cId="1583820002" sldId="268"/>
            <ac:graphicFrameMk id="4" creationId="{22515BCB-3BD9-EB0C-A9A8-DE0C3FE8E753}"/>
          </ac:graphicFrameMkLst>
        </pc:graphicFrameChg>
        <pc:graphicFrameChg chg="add del mod modGraphic">
          <ac:chgData name="Pravesh Tiwari" userId="510cda5e-ca0d-40a0-97e8-d58f2f9036af" providerId="ADAL" clId="{780AD53D-147C-491F-89E9-A8601D000329}" dt="2023-07-06T02:21:34.424" v="1202" actId="478"/>
          <ac:graphicFrameMkLst>
            <pc:docMk/>
            <pc:sldMk cId="1583820002" sldId="268"/>
            <ac:graphicFrameMk id="7" creationId="{1DEE3ED0-CEFB-C048-E7EF-D915742286ED}"/>
          </ac:graphicFrameMkLst>
        </pc:graphicFrameChg>
        <pc:picChg chg="add mod">
          <ac:chgData name="Pravesh Tiwari" userId="510cda5e-ca0d-40a0-97e8-d58f2f9036af" providerId="ADAL" clId="{780AD53D-147C-491F-89E9-A8601D000329}" dt="2023-07-06T02:30:04.806" v="1234" actId="1076"/>
          <ac:picMkLst>
            <pc:docMk/>
            <pc:sldMk cId="1583820002" sldId="268"/>
            <ac:picMk id="10" creationId="{9F0D8A34-E7B5-6E8F-53EF-8C7F7B4A6FC5}"/>
          </ac:picMkLst>
        </pc:picChg>
        <pc:picChg chg="add mod">
          <ac:chgData name="Pravesh Tiwari" userId="510cda5e-ca0d-40a0-97e8-d58f2f9036af" providerId="ADAL" clId="{780AD53D-147C-491F-89E9-A8601D000329}" dt="2023-07-06T02:22:35.761" v="1213" actId="1076"/>
          <ac:picMkLst>
            <pc:docMk/>
            <pc:sldMk cId="1583820002" sldId="268"/>
            <ac:picMk id="2051" creationId="{7E7963DE-88E9-1B61-E24D-04384E39DE75}"/>
          </ac:picMkLst>
        </pc:picChg>
      </pc:sldChg>
      <pc:sldChg chg="addSp delSp modSp new mod">
        <pc:chgData name="Pravesh Tiwari" userId="510cda5e-ca0d-40a0-97e8-d58f2f9036af" providerId="ADAL" clId="{780AD53D-147C-491F-89E9-A8601D000329}" dt="2023-07-06T02:32:32.916" v="1268" actId="1076"/>
        <pc:sldMkLst>
          <pc:docMk/>
          <pc:sldMk cId="2733362523" sldId="269"/>
        </pc:sldMkLst>
        <pc:spChg chg="add del mod">
          <ac:chgData name="Pravesh Tiwari" userId="510cda5e-ca0d-40a0-97e8-d58f2f9036af" providerId="ADAL" clId="{780AD53D-147C-491F-89E9-A8601D000329}" dt="2023-07-06T02:30:19.099" v="1239" actId="478"/>
          <ac:spMkLst>
            <pc:docMk/>
            <pc:sldMk cId="2733362523" sldId="269"/>
            <ac:spMk id="2" creationId="{BC486E9A-AC44-01DD-C41A-A90BD65F4092}"/>
          </ac:spMkLst>
        </pc:spChg>
        <pc:spChg chg="add del mod">
          <ac:chgData name="Pravesh Tiwari" userId="510cda5e-ca0d-40a0-97e8-d58f2f9036af" providerId="ADAL" clId="{780AD53D-147C-491F-89E9-A8601D000329}" dt="2023-07-06T02:30:13.510" v="1236" actId="478"/>
          <ac:spMkLst>
            <pc:docMk/>
            <pc:sldMk cId="2733362523" sldId="269"/>
            <ac:spMk id="3" creationId="{001D0A76-30AC-E600-3BAB-F9662E6A7473}"/>
          </ac:spMkLst>
        </pc:spChg>
        <pc:spChg chg="add mod">
          <ac:chgData name="Pravesh Tiwari" userId="510cda5e-ca0d-40a0-97e8-d58f2f9036af" providerId="ADAL" clId="{780AD53D-147C-491F-89E9-A8601D000329}" dt="2023-07-06T02:31:59.209" v="1262" actId="1076"/>
          <ac:spMkLst>
            <pc:docMk/>
            <pc:sldMk cId="2733362523" sldId="269"/>
            <ac:spMk id="5" creationId="{118BA2D7-37C8-F041-1CF6-2FC1B4859FDB}"/>
          </ac:spMkLst>
        </pc:spChg>
        <pc:spChg chg="add del mod">
          <ac:chgData name="Pravesh Tiwari" userId="510cda5e-ca0d-40a0-97e8-d58f2f9036af" providerId="ADAL" clId="{780AD53D-147C-491F-89E9-A8601D000329}" dt="2023-07-06T02:30:54.306" v="1246"/>
          <ac:spMkLst>
            <pc:docMk/>
            <pc:sldMk cId="2733362523" sldId="269"/>
            <ac:spMk id="6" creationId="{0B8AF4E1-C500-55D3-EF80-6620271C1B27}"/>
          </ac:spMkLst>
        </pc:spChg>
        <pc:spChg chg="add mod">
          <ac:chgData name="Pravesh Tiwari" userId="510cda5e-ca0d-40a0-97e8-d58f2f9036af" providerId="ADAL" clId="{780AD53D-147C-491F-89E9-A8601D000329}" dt="2023-07-06T02:32:04.813" v="1263" actId="1076"/>
          <ac:spMkLst>
            <pc:docMk/>
            <pc:sldMk cId="2733362523" sldId="269"/>
            <ac:spMk id="8" creationId="{8A8CC3F9-7958-7933-3D3C-18F63A142366}"/>
          </ac:spMkLst>
        </pc:spChg>
        <pc:graphicFrameChg chg="add del mod">
          <ac:chgData name="Pravesh Tiwari" userId="510cda5e-ca0d-40a0-97e8-d58f2f9036af" providerId="ADAL" clId="{780AD53D-147C-491F-89E9-A8601D000329}" dt="2023-07-06T02:30:54.306" v="1244"/>
          <ac:graphicFrameMkLst>
            <pc:docMk/>
            <pc:sldMk cId="2733362523" sldId="269"/>
            <ac:graphicFrameMk id="7" creationId="{F65DDB77-1C93-A3B6-8306-D369E5BA1449}"/>
          </ac:graphicFrameMkLst>
        </pc:graphicFrameChg>
        <pc:picChg chg="add del mod">
          <ac:chgData name="Pravesh Tiwari" userId="510cda5e-ca0d-40a0-97e8-d58f2f9036af" providerId="ADAL" clId="{780AD53D-147C-491F-89E9-A8601D000329}" dt="2023-07-06T02:30:13.510" v="1236" actId="478"/>
          <ac:picMkLst>
            <pc:docMk/>
            <pc:sldMk cId="2733362523" sldId="269"/>
            <ac:picMk id="4" creationId="{54420D25-2401-B7B7-6D5C-3E0273D0BE1C}"/>
          </ac:picMkLst>
        </pc:picChg>
        <pc:picChg chg="add del mod">
          <ac:chgData name="Pravesh Tiwari" userId="510cda5e-ca0d-40a0-97e8-d58f2f9036af" providerId="ADAL" clId="{780AD53D-147C-491F-89E9-A8601D000329}" dt="2023-07-06T02:30:17.049" v="1237" actId="478"/>
          <ac:picMkLst>
            <pc:docMk/>
            <pc:sldMk cId="2733362523" sldId="269"/>
            <ac:picMk id="3074" creationId="{6BB15B7E-879E-4541-AE75-AD40CA98A9B7}"/>
          </ac:picMkLst>
        </pc:picChg>
        <pc:picChg chg="add mod">
          <ac:chgData name="Pravesh Tiwari" userId="510cda5e-ca0d-40a0-97e8-d58f2f9036af" providerId="ADAL" clId="{780AD53D-147C-491F-89E9-A8601D000329}" dt="2023-07-06T02:32:20.138" v="1265" actId="1076"/>
          <ac:picMkLst>
            <pc:docMk/>
            <pc:sldMk cId="2733362523" sldId="269"/>
            <ac:picMk id="3076" creationId="{1F7CD3D4-44A9-F830-4A9A-75FA76BE4C7B}"/>
          </ac:picMkLst>
        </pc:picChg>
        <pc:picChg chg="add mod">
          <ac:chgData name="Pravesh Tiwari" userId="510cda5e-ca0d-40a0-97e8-d58f2f9036af" providerId="ADAL" clId="{780AD53D-147C-491F-89E9-A8601D000329}" dt="2023-07-06T02:32:32.916" v="1268" actId="1076"/>
          <ac:picMkLst>
            <pc:docMk/>
            <pc:sldMk cId="2733362523" sldId="269"/>
            <ac:picMk id="3078" creationId="{F0C202FC-505B-521C-FB9F-1BF28DB45772}"/>
          </ac:picMkLst>
        </pc:picChg>
      </pc:sldChg>
      <pc:sldChg chg="addSp delSp modSp new mod">
        <pc:chgData name="Pravesh Tiwari" userId="510cda5e-ca0d-40a0-97e8-d58f2f9036af" providerId="ADAL" clId="{780AD53D-147C-491F-89E9-A8601D000329}" dt="2023-07-06T02:36:10.729" v="1308" actId="1076"/>
        <pc:sldMkLst>
          <pc:docMk/>
          <pc:sldMk cId="3000576079" sldId="270"/>
        </pc:sldMkLst>
        <pc:spChg chg="add mod">
          <ac:chgData name="Pravesh Tiwari" userId="510cda5e-ca0d-40a0-97e8-d58f2f9036af" providerId="ADAL" clId="{780AD53D-147C-491F-89E9-A8601D000329}" dt="2023-07-06T02:33:46.183" v="1273" actId="1076"/>
          <ac:spMkLst>
            <pc:docMk/>
            <pc:sldMk cId="3000576079" sldId="270"/>
            <ac:spMk id="2" creationId="{858FDB90-5AAD-B9BB-FF0B-E6E226D6848B}"/>
          </ac:spMkLst>
        </pc:spChg>
        <pc:spChg chg="add del mod">
          <ac:chgData name="Pravesh Tiwari" userId="510cda5e-ca0d-40a0-97e8-d58f2f9036af" providerId="ADAL" clId="{780AD53D-147C-491F-89E9-A8601D000329}" dt="2023-07-06T02:34:18.297" v="1281"/>
          <ac:spMkLst>
            <pc:docMk/>
            <pc:sldMk cId="3000576079" sldId="270"/>
            <ac:spMk id="3" creationId="{504F73B1-1357-F7C8-5841-9EECC67FFE62}"/>
          </ac:spMkLst>
        </pc:spChg>
        <pc:spChg chg="add del mod">
          <ac:chgData name="Pravesh Tiwari" userId="510cda5e-ca0d-40a0-97e8-d58f2f9036af" providerId="ADAL" clId="{780AD53D-147C-491F-89E9-A8601D000329}" dt="2023-07-06T02:34:18.297" v="1279"/>
          <ac:spMkLst>
            <pc:docMk/>
            <pc:sldMk cId="3000576079" sldId="270"/>
            <ac:spMk id="5" creationId="{C5E4146B-AC03-D2F3-03F8-D31F8830E180}"/>
          </ac:spMkLst>
        </pc:spChg>
        <pc:spChg chg="add del mod">
          <ac:chgData name="Pravesh Tiwari" userId="510cda5e-ca0d-40a0-97e8-d58f2f9036af" providerId="ADAL" clId="{780AD53D-147C-491F-89E9-A8601D000329}" dt="2023-07-06T02:34:29.170" v="1286"/>
          <ac:spMkLst>
            <pc:docMk/>
            <pc:sldMk cId="3000576079" sldId="270"/>
            <ac:spMk id="6" creationId="{E7FBD539-CFA2-4939-EC73-34D05DF5D40B}"/>
          </ac:spMkLst>
        </pc:spChg>
        <pc:spChg chg="add del mod">
          <ac:chgData name="Pravesh Tiwari" userId="510cda5e-ca0d-40a0-97e8-d58f2f9036af" providerId="ADAL" clId="{780AD53D-147C-491F-89E9-A8601D000329}" dt="2023-07-06T02:34:29.170" v="1284"/>
          <ac:spMkLst>
            <pc:docMk/>
            <pc:sldMk cId="3000576079" sldId="270"/>
            <ac:spMk id="8" creationId="{84E87E7C-E5BD-7BA1-9A23-765F4EE88112}"/>
          </ac:spMkLst>
        </pc:spChg>
        <pc:spChg chg="add mod">
          <ac:chgData name="Pravesh Tiwari" userId="510cda5e-ca0d-40a0-97e8-d58f2f9036af" providerId="ADAL" clId="{780AD53D-147C-491F-89E9-A8601D000329}" dt="2023-07-06T02:34:59.357" v="1294" actId="1076"/>
          <ac:spMkLst>
            <pc:docMk/>
            <pc:sldMk cId="3000576079" sldId="270"/>
            <ac:spMk id="10" creationId="{9D4E15EB-5BBC-DC26-FAC3-72D1E4B04CB6}"/>
          </ac:spMkLst>
        </pc:spChg>
        <pc:spChg chg="add mod">
          <ac:chgData name="Pravesh Tiwari" userId="510cda5e-ca0d-40a0-97e8-d58f2f9036af" providerId="ADAL" clId="{780AD53D-147C-491F-89E9-A8601D000329}" dt="2023-07-06T02:36:05.054" v="1305" actId="1076"/>
          <ac:spMkLst>
            <pc:docMk/>
            <pc:sldMk cId="3000576079" sldId="270"/>
            <ac:spMk id="12" creationId="{5390D2BC-D0BF-CA10-36DD-EE9BF95DC85F}"/>
          </ac:spMkLst>
        </pc:spChg>
        <pc:graphicFrameChg chg="add del mod">
          <ac:chgData name="Pravesh Tiwari" userId="510cda5e-ca0d-40a0-97e8-d58f2f9036af" providerId="ADAL" clId="{780AD53D-147C-491F-89E9-A8601D000329}" dt="2023-07-06T02:34:18.297" v="1279"/>
          <ac:graphicFrameMkLst>
            <pc:docMk/>
            <pc:sldMk cId="3000576079" sldId="270"/>
            <ac:graphicFrameMk id="4" creationId="{BA42EB19-C563-65E5-BB3A-BAF14200046E}"/>
          </ac:graphicFrameMkLst>
        </pc:graphicFrameChg>
        <pc:graphicFrameChg chg="add del mod">
          <ac:chgData name="Pravesh Tiwari" userId="510cda5e-ca0d-40a0-97e8-d58f2f9036af" providerId="ADAL" clId="{780AD53D-147C-491F-89E9-A8601D000329}" dt="2023-07-06T02:34:29.170" v="1284"/>
          <ac:graphicFrameMkLst>
            <pc:docMk/>
            <pc:sldMk cId="3000576079" sldId="270"/>
            <ac:graphicFrameMk id="7" creationId="{C6FBDB22-90B7-9E57-58BC-91634F37BDF8}"/>
          </ac:graphicFrameMkLst>
        </pc:graphicFrameChg>
        <pc:picChg chg="add mod">
          <ac:chgData name="Pravesh Tiwari" userId="510cda5e-ca0d-40a0-97e8-d58f2f9036af" providerId="ADAL" clId="{780AD53D-147C-491F-89E9-A8601D000329}" dt="2023-07-06T02:33:58.882" v="1276" actId="14100"/>
          <ac:picMkLst>
            <pc:docMk/>
            <pc:sldMk cId="3000576079" sldId="270"/>
            <ac:picMk id="4098" creationId="{AA08C380-A95B-EA40-2C7F-096825568952}"/>
          </ac:picMkLst>
        </pc:picChg>
        <pc:picChg chg="add mod">
          <ac:chgData name="Pravesh Tiwari" userId="510cda5e-ca0d-40a0-97e8-d58f2f9036af" providerId="ADAL" clId="{780AD53D-147C-491F-89E9-A8601D000329}" dt="2023-07-06T02:36:10.729" v="1308" actId="1076"/>
          <ac:picMkLst>
            <pc:docMk/>
            <pc:sldMk cId="3000576079" sldId="270"/>
            <ac:picMk id="4102" creationId="{E1BAD67F-DF53-EA92-01A5-81EDDB92C785}"/>
          </ac:picMkLst>
        </pc:picChg>
      </pc:sldChg>
      <pc:sldChg chg="addSp modSp new mod">
        <pc:chgData name="Pravesh Tiwari" userId="510cda5e-ca0d-40a0-97e8-d58f2f9036af" providerId="ADAL" clId="{780AD53D-147C-491F-89E9-A8601D000329}" dt="2023-07-06T02:41:31.978" v="1382" actId="1076"/>
        <pc:sldMkLst>
          <pc:docMk/>
          <pc:sldMk cId="1423687181" sldId="271"/>
        </pc:sldMkLst>
        <pc:spChg chg="add mod">
          <ac:chgData name="Pravesh Tiwari" userId="510cda5e-ca0d-40a0-97e8-d58f2f9036af" providerId="ADAL" clId="{780AD53D-147C-491F-89E9-A8601D000329}" dt="2023-07-06T02:38:01.008" v="1327" actId="1076"/>
          <ac:spMkLst>
            <pc:docMk/>
            <pc:sldMk cId="1423687181" sldId="271"/>
            <ac:spMk id="3" creationId="{431A790F-FBD9-3BA3-EAF4-C73CBFD28C4A}"/>
          </ac:spMkLst>
        </pc:spChg>
        <pc:spChg chg="add mod">
          <ac:chgData name="Pravesh Tiwari" userId="510cda5e-ca0d-40a0-97e8-d58f2f9036af" providerId="ADAL" clId="{780AD53D-147C-491F-89E9-A8601D000329}" dt="2023-07-06T02:38:32.956" v="1333" actId="1076"/>
          <ac:spMkLst>
            <pc:docMk/>
            <pc:sldMk cId="1423687181" sldId="271"/>
            <ac:spMk id="5" creationId="{DA419316-4062-E804-F760-638B892A2E28}"/>
          </ac:spMkLst>
        </pc:spChg>
        <pc:spChg chg="add mod">
          <ac:chgData name="Pravesh Tiwari" userId="510cda5e-ca0d-40a0-97e8-d58f2f9036af" providerId="ADAL" clId="{780AD53D-147C-491F-89E9-A8601D000329}" dt="2023-07-06T02:41:31.978" v="1382" actId="1076"/>
          <ac:spMkLst>
            <pc:docMk/>
            <pc:sldMk cId="1423687181" sldId="271"/>
            <ac:spMk id="7" creationId="{396A17C9-AC8B-CE12-47C5-7B45BFF1FE96}"/>
          </ac:spMkLst>
        </pc:spChg>
        <pc:picChg chg="add mod">
          <ac:chgData name="Pravesh Tiwari" userId="510cda5e-ca0d-40a0-97e8-d58f2f9036af" providerId="ADAL" clId="{780AD53D-147C-491F-89E9-A8601D000329}" dt="2023-07-06T02:38:27.020" v="1332" actId="14100"/>
          <ac:picMkLst>
            <pc:docMk/>
            <pc:sldMk cId="1423687181" sldId="271"/>
            <ac:picMk id="5122" creationId="{B3E91091-82B1-0A67-EC74-56BED6C222F4}"/>
          </ac:picMkLst>
        </pc:picChg>
        <pc:picChg chg="add mod">
          <ac:chgData name="Pravesh Tiwari" userId="510cda5e-ca0d-40a0-97e8-d58f2f9036af" providerId="ADAL" clId="{780AD53D-147C-491F-89E9-A8601D000329}" dt="2023-07-06T02:40:24.930" v="1358" actId="1076"/>
          <ac:picMkLst>
            <pc:docMk/>
            <pc:sldMk cId="1423687181" sldId="271"/>
            <ac:picMk id="5124" creationId="{FD8DD27C-A45E-637A-214D-D8D8DF1F779E}"/>
          </ac:picMkLst>
        </pc:picChg>
        <pc:picChg chg="add mod">
          <ac:chgData name="Pravesh Tiwari" userId="510cda5e-ca0d-40a0-97e8-d58f2f9036af" providerId="ADAL" clId="{780AD53D-147C-491F-89E9-A8601D000329}" dt="2023-07-06T02:40:57.139" v="1368" actId="1076"/>
          <ac:picMkLst>
            <pc:docMk/>
            <pc:sldMk cId="1423687181" sldId="271"/>
            <ac:picMk id="5126" creationId="{6A8FADBF-36E2-4C38-DA0E-EA08F010FA1F}"/>
          </ac:picMkLst>
        </pc:picChg>
        <pc:cxnChg chg="add mod">
          <ac:chgData name="Pravesh Tiwari" userId="510cda5e-ca0d-40a0-97e8-d58f2f9036af" providerId="ADAL" clId="{780AD53D-147C-491F-89E9-A8601D000329}" dt="2023-07-06T02:41:00.444" v="1369" actId="1076"/>
          <ac:cxnSpMkLst>
            <pc:docMk/>
            <pc:sldMk cId="1423687181" sldId="271"/>
            <ac:cxnSpMk id="9" creationId="{6F46FFFE-1821-D73F-D6B4-4A66C599EBCE}"/>
          </ac:cxnSpMkLst>
        </pc:cxnChg>
      </pc:sldChg>
      <pc:sldChg chg="addSp modSp new mod">
        <pc:chgData name="Pravesh Tiwari" userId="510cda5e-ca0d-40a0-97e8-d58f2f9036af" providerId="ADAL" clId="{780AD53D-147C-491F-89E9-A8601D000329}" dt="2023-07-06T02:44:31.729" v="1409" actId="1076"/>
        <pc:sldMkLst>
          <pc:docMk/>
          <pc:sldMk cId="3916012759" sldId="272"/>
        </pc:sldMkLst>
        <pc:spChg chg="add mod">
          <ac:chgData name="Pravesh Tiwari" userId="510cda5e-ca0d-40a0-97e8-d58f2f9036af" providerId="ADAL" clId="{780AD53D-147C-491F-89E9-A8601D000329}" dt="2023-07-06T02:42:09.705" v="1388" actId="255"/>
          <ac:spMkLst>
            <pc:docMk/>
            <pc:sldMk cId="3916012759" sldId="272"/>
            <ac:spMk id="3" creationId="{26B5D0BA-D63F-6201-0817-0584D5C495E1}"/>
          </ac:spMkLst>
        </pc:spChg>
        <pc:spChg chg="add mod">
          <ac:chgData name="Pravesh Tiwari" userId="510cda5e-ca0d-40a0-97e8-d58f2f9036af" providerId="ADAL" clId="{780AD53D-147C-491F-89E9-A8601D000329}" dt="2023-07-06T02:44:06.428" v="1404" actId="1076"/>
          <ac:spMkLst>
            <pc:docMk/>
            <pc:sldMk cId="3916012759" sldId="272"/>
            <ac:spMk id="5" creationId="{77634A9E-42F3-88D0-B6FD-54D7BC3A922F}"/>
          </ac:spMkLst>
        </pc:spChg>
        <pc:picChg chg="add mod">
          <ac:chgData name="Pravesh Tiwari" userId="510cda5e-ca0d-40a0-97e8-d58f2f9036af" providerId="ADAL" clId="{780AD53D-147C-491F-89E9-A8601D000329}" dt="2023-07-06T02:42:25.601" v="1390" actId="1076"/>
          <ac:picMkLst>
            <pc:docMk/>
            <pc:sldMk cId="3916012759" sldId="272"/>
            <ac:picMk id="6146" creationId="{49A497CB-6DFB-8B5D-137D-3462B1440734}"/>
          </ac:picMkLst>
        </pc:picChg>
        <pc:picChg chg="add mod">
          <ac:chgData name="Pravesh Tiwari" userId="510cda5e-ca0d-40a0-97e8-d58f2f9036af" providerId="ADAL" clId="{780AD53D-147C-491F-89E9-A8601D000329}" dt="2023-07-06T02:44:31.729" v="1409" actId="1076"/>
          <ac:picMkLst>
            <pc:docMk/>
            <pc:sldMk cId="3916012759" sldId="272"/>
            <ac:picMk id="6148" creationId="{798660C0-CBF5-2DF3-4700-A61AD7AF0A89}"/>
          </ac:picMkLst>
        </pc:picChg>
        <pc:cxnChg chg="add mod">
          <ac:chgData name="Pravesh Tiwari" userId="510cda5e-ca0d-40a0-97e8-d58f2f9036af" providerId="ADAL" clId="{780AD53D-147C-491F-89E9-A8601D000329}" dt="2023-07-06T02:44:28.816" v="1408" actId="1582"/>
          <ac:cxnSpMkLst>
            <pc:docMk/>
            <pc:sldMk cId="3916012759" sldId="272"/>
            <ac:cxnSpMk id="7" creationId="{96FDAE1D-7B4D-C359-893A-39A768946656}"/>
          </ac:cxnSpMkLst>
        </pc:cxnChg>
      </pc:sldChg>
    </pc:docChg>
  </pc:docChgLst>
  <pc:docChgLst>
    <pc:chgData name="Pravesh Tiwari" userId="510cda5e-ca0d-40a0-97e8-d58f2f9036af" providerId="ADAL" clId="{34D9853B-1102-4F3A-9EA8-630914507441}"/>
    <pc:docChg chg="undo custSel addSld modSld">
      <pc:chgData name="Pravesh Tiwari" userId="510cda5e-ca0d-40a0-97e8-d58f2f9036af" providerId="ADAL" clId="{34D9853B-1102-4F3A-9EA8-630914507441}" dt="2023-07-17T04:51:11.749" v="401" actId="1076"/>
      <pc:docMkLst>
        <pc:docMk/>
      </pc:docMkLst>
      <pc:sldChg chg="modSp mod">
        <pc:chgData name="Pravesh Tiwari" userId="510cda5e-ca0d-40a0-97e8-d58f2f9036af" providerId="ADAL" clId="{34D9853B-1102-4F3A-9EA8-630914507441}" dt="2023-07-16T17:05:57.148" v="30" actId="20577"/>
        <pc:sldMkLst>
          <pc:docMk/>
          <pc:sldMk cId="2005956539" sldId="256"/>
        </pc:sldMkLst>
        <pc:spChg chg="mod">
          <ac:chgData name="Pravesh Tiwari" userId="510cda5e-ca0d-40a0-97e8-d58f2f9036af" providerId="ADAL" clId="{34D9853B-1102-4F3A-9EA8-630914507441}" dt="2023-07-16T17:05:57.148" v="30" actId="20577"/>
          <ac:spMkLst>
            <pc:docMk/>
            <pc:sldMk cId="2005956539" sldId="256"/>
            <ac:spMk id="4" creationId="{1F8B9A61-8786-722F-A0D0-F3DEF0425A82}"/>
          </ac:spMkLst>
        </pc:spChg>
      </pc:sldChg>
      <pc:sldChg chg="addSp delSp modSp mod">
        <pc:chgData name="Pravesh Tiwari" userId="510cda5e-ca0d-40a0-97e8-d58f2f9036af" providerId="ADAL" clId="{34D9853B-1102-4F3A-9EA8-630914507441}" dt="2023-07-16T17:28:21.906" v="77" actId="255"/>
        <pc:sldMkLst>
          <pc:docMk/>
          <pc:sldMk cId="2583921206" sldId="257"/>
        </pc:sldMkLst>
        <pc:spChg chg="del">
          <ac:chgData name="Pravesh Tiwari" userId="510cda5e-ca0d-40a0-97e8-d58f2f9036af" providerId="ADAL" clId="{34D9853B-1102-4F3A-9EA8-630914507441}" dt="2023-07-16T17:06:43.502" v="31" actId="478"/>
          <ac:spMkLst>
            <pc:docMk/>
            <pc:sldMk cId="2583921206" sldId="257"/>
            <ac:spMk id="3" creationId="{B6259485-170F-302B-8246-424A8DAC5706}"/>
          </ac:spMkLst>
        </pc:spChg>
        <pc:spChg chg="del">
          <ac:chgData name="Pravesh Tiwari" userId="510cda5e-ca0d-40a0-97e8-d58f2f9036af" providerId="ADAL" clId="{34D9853B-1102-4F3A-9EA8-630914507441}" dt="2023-07-16T17:06:43.502" v="31" actId="478"/>
          <ac:spMkLst>
            <pc:docMk/>
            <pc:sldMk cId="2583921206" sldId="257"/>
            <ac:spMk id="6" creationId="{8D15CAF5-90E6-ED42-7A83-8E8423C606F5}"/>
          </ac:spMkLst>
        </pc:spChg>
        <pc:spChg chg="add mod">
          <ac:chgData name="Pravesh Tiwari" userId="510cda5e-ca0d-40a0-97e8-d58f2f9036af" providerId="ADAL" clId="{34D9853B-1102-4F3A-9EA8-630914507441}" dt="2023-07-16T17:28:21.906" v="77" actId="255"/>
          <ac:spMkLst>
            <pc:docMk/>
            <pc:sldMk cId="2583921206" sldId="257"/>
            <ac:spMk id="7" creationId="{286B1A69-99F6-E442-4D49-96EA504EEFAE}"/>
          </ac:spMkLst>
        </pc:spChg>
        <pc:spChg chg="del">
          <ac:chgData name="Pravesh Tiwari" userId="510cda5e-ca0d-40a0-97e8-d58f2f9036af" providerId="ADAL" clId="{34D9853B-1102-4F3A-9EA8-630914507441}" dt="2023-07-16T17:06:43.502" v="31" actId="478"/>
          <ac:spMkLst>
            <pc:docMk/>
            <pc:sldMk cId="2583921206" sldId="257"/>
            <ac:spMk id="10" creationId="{C366AE12-33A8-3101-024E-F67A005A95B6}"/>
          </ac:spMkLst>
        </pc:spChg>
        <pc:picChg chg="del">
          <ac:chgData name="Pravesh Tiwari" userId="510cda5e-ca0d-40a0-97e8-d58f2f9036af" providerId="ADAL" clId="{34D9853B-1102-4F3A-9EA8-630914507441}" dt="2023-07-16T17:06:45.016" v="32" actId="478"/>
          <ac:picMkLst>
            <pc:docMk/>
            <pc:sldMk cId="2583921206" sldId="257"/>
            <ac:picMk id="2" creationId="{79505D4F-4453-C9DA-EF1B-72FEDC9D3A56}"/>
          </ac:picMkLst>
        </pc:picChg>
      </pc:sldChg>
      <pc:sldChg chg="addSp delSp modSp mod">
        <pc:chgData name="Pravesh Tiwari" userId="510cda5e-ca0d-40a0-97e8-d58f2f9036af" providerId="ADAL" clId="{34D9853B-1102-4F3A-9EA8-630914507441}" dt="2023-07-16T17:38:42.651" v="150" actId="1076"/>
        <pc:sldMkLst>
          <pc:docMk/>
          <pc:sldMk cId="3702377320" sldId="258"/>
        </pc:sldMkLst>
        <pc:spChg chg="mod">
          <ac:chgData name="Pravesh Tiwari" userId="510cda5e-ca0d-40a0-97e8-d58f2f9036af" providerId="ADAL" clId="{34D9853B-1102-4F3A-9EA8-630914507441}" dt="2023-07-16T17:34:10.323" v="104" actId="20577"/>
          <ac:spMkLst>
            <pc:docMk/>
            <pc:sldMk cId="3702377320" sldId="258"/>
            <ac:spMk id="2" creationId="{CF6BB94A-40FB-1988-8FDB-BB8BB187B396}"/>
          </ac:spMkLst>
        </pc:spChg>
        <pc:spChg chg="add del">
          <ac:chgData name="Pravesh Tiwari" userId="510cda5e-ca0d-40a0-97e8-d58f2f9036af" providerId="ADAL" clId="{34D9853B-1102-4F3A-9EA8-630914507441}" dt="2023-07-16T17:33:34.162" v="82" actId="21"/>
          <ac:spMkLst>
            <pc:docMk/>
            <pc:sldMk cId="3702377320" sldId="258"/>
            <ac:spMk id="3" creationId="{76A0E263-A95A-FBE8-0088-8A34883A824D}"/>
          </ac:spMkLst>
        </pc:spChg>
        <pc:spChg chg="del">
          <ac:chgData name="Pravesh Tiwari" userId="510cda5e-ca0d-40a0-97e8-d58f2f9036af" providerId="ADAL" clId="{34D9853B-1102-4F3A-9EA8-630914507441}" dt="2023-07-16T17:33:31.010" v="80" actId="478"/>
          <ac:spMkLst>
            <pc:docMk/>
            <pc:sldMk cId="3702377320" sldId="258"/>
            <ac:spMk id="4" creationId="{B9BC3C54-FB5F-888B-3B47-C529D1BD6176}"/>
          </ac:spMkLst>
        </pc:spChg>
        <pc:spChg chg="add mod">
          <ac:chgData name="Pravesh Tiwari" userId="510cda5e-ca0d-40a0-97e8-d58f2f9036af" providerId="ADAL" clId="{34D9853B-1102-4F3A-9EA8-630914507441}" dt="2023-07-16T17:36:54.758" v="128" actId="1076"/>
          <ac:spMkLst>
            <pc:docMk/>
            <pc:sldMk cId="3702377320" sldId="258"/>
            <ac:spMk id="6" creationId="{4F7A2783-9076-BF5A-4202-C9CFEC0F204A}"/>
          </ac:spMkLst>
        </pc:spChg>
        <pc:spChg chg="del">
          <ac:chgData name="Pravesh Tiwari" userId="510cda5e-ca0d-40a0-97e8-d58f2f9036af" providerId="ADAL" clId="{34D9853B-1102-4F3A-9EA8-630914507441}" dt="2023-07-16T17:33:31.010" v="80" actId="478"/>
          <ac:spMkLst>
            <pc:docMk/>
            <pc:sldMk cId="3702377320" sldId="258"/>
            <ac:spMk id="7" creationId="{961B5D43-791B-C9D7-B1FC-610A0D1E6757}"/>
          </ac:spMkLst>
        </pc:spChg>
        <pc:spChg chg="del">
          <ac:chgData name="Pravesh Tiwari" userId="510cda5e-ca0d-40a0-97e8-d58f2f9036af" providerId="ADAL" clId="{34D9853B-1102-4F3A-9EA8-630914507441}" dt="2023-07-16T17:33:31.010" v="80" actId="478"/>
          <ac:spMkLst>
            <pc:docMk/>
            <pc:sldMk cId="3702377320" sldId="258"/>
            <ac:spMk id="9" creationId="{8786B794-D462-6E01-2E97-B38717A2B76A}"/>
          </ac:spMkLst>
        </pc:spChg>
        <pc:spChg chg="add mod">
          <ac:chgData name="Pravesh Tiwari" userId="510cda5e-ca0d-40a0-97e8-d58f2f9036af" providerId="ADAL" clId="{34D9853B-1102-4F3A-9EA8-630914507441}" dt="2023-07-16T17:36:49.110" v="127" actId="1076"/>
          <ac:spMkLst>
            <pc:docMk/>
            <pc:sldMk cId="3702377320" sldId="258"/>
            <ac:spMk id="10" creationId="{35EB7729-EDD3-B854-6172-7588F1D8EB68}"/>
          </ac:spMkLst>
        </pc:spChg>
        <pc:spChg chg="add mod">
          <ac:chgData name="Pravesh Tiwari" userId="510cda5e-ca0d-40a0-97e8-d58f2f9036af" providerId="ADAL" clId="{34D9853B-1102-4F3A-9EA8-630914507441}" dt="2023-07-16T17:36:43.576" v="126" actId="1076"/>
          <ac:spMkLst>
            <pc:docMk/>
            <pc:sldMk cId="3702377320" sldId="258"/>
            <ac:spMk id="12" creationId="{7395156D-56EC-B5D6-463B-70EC8C129003}"/>
          </ac:spMkLst>
        </pc:spChg>
        <pc:spChg chg="add mod">
          <ac:chgData name="Pravesh Tiwari" userId="510cda5e-ca0d-40a0-97e8-d58f2f9036af" providerId="ADAL" clId="{34D9853B-1102-4F3A-9EA8-630914507441}" dt="2023-07-16T17:37:53.184" v="138" actId="1076"/>
          <ac:spMkLst>
            <pc:docMk/>
            <pc:sldMk cId="3702377320" sldId="258"/>
            <ac:spMk id="14" creationId="{1CB9FC63-DB90-FEA9-3CE6-1189BE3FE244}"/>
          </ac:spMkLst>
        </pc:spChg>
        <pc:spChg chg="add del">
          <ac:chgData name="Pravesh Tiwari" userId="510cda5e-ca0d-40a0-97e8-d58f2f9036af" providerId="ADAL" clId="{34D9853B-1102-4F3A-9EA8-630914507441}" dt="2023-07-16T17:38:24.544" v="145" actId="22"/>
          <ac:spMkLst>
            <pc:docMk/>
            <pc:sldMk cId="3702377320" sldId="258"/>
            <ac:spMk id="16" creationId="{636117E2-5FC7-6322-FC42-7434923E7EF0}"/>
          </ac:spMkLst>
        </pc:spChg>
        <pc:picChg chg="add del">
          <ac:chgData name="Pravesh Tiwari" userId="510cda5e-ca0d-40a0-97e8-d58f2f9036af" providerId="ADAL" clId="{34D9853B-1102-4F3A-9EA8-630914507441}" dt="2023-07-16T17:33:34.162" v="82" actId="21"/>
          <ac:picMkLst>
            <pc:docMk/>
            <pc:sldMk cId="3702377320" sldId="258"/>
            <ac:picMk id="1026" creationId="{6DB3AA63-C44C-C83D-CC25-F9ED8A277676}"/>
          </ac:picMkLst>
        </pc:picChg>
        <pc:picChg chg="add del mod">
          <ac:chgData name="Pravesh Tiwari" userId="510cda5e-ca0d-40a0-97e8-d58f2f9036af" providerId="ADAL" clId="{34D9853B-1102-4F3A-9EA8-630914507441}" dt="2023-07-16T17:38:18.211" v="143" actId="478"/>
          <ac:picMkLst>
            <pc:docMk/>
            <pc:sldMk cId="3702377320" sldId="258"/>
            <ac:picMk id="1028" creationId="{FB4992C9-7ADD-0E05-1036-876815F33009}"/>
          </ac:picMkLst>
        </pc:picChg>
        <pc:picChg chg="add mod">
          <ac:chgData name="Pravesh Tiwari" userId="510cda5e-ca0d-40a0-97e8-d58f2f9036af" providerId="ADAL" clId="{34D9853B-1102-4F3A-9EA8-630914507441}" dt="2023-07-16T17:38:42.651" v="150" actId="1076"/>
          <ac:picMkLst>
            <pc:docMk/>
            <pc:sldMk cId="3702377320" sldId="258"/>
            <ac:picMk id="1030" creationId="{DF898960-3CA1-2299-033B-1618A336FA8F}"/>
          </ac:picMkLst>
        </pc:picChg>
      </pc:sldChg>
      <pc:sldChg chg="addSp delSp modSp mod">
        <pc:chgData name="Pravesh Tiwari" userId="510cda5e-ca0d-40a0-97e8-d58f2f9036af" providerId="ADAL" clId="{34D9853B-1102-4F3A-9EA8-630914507441}" dt="2023-07-16T17:44:25.255" v="213" actId="1076"/>
        <pc:sldMkLst>
          <pc:docMk/>
          <pc:sldMk cId="3993700683" sldId="259"/>
        </pc:sldMkLst>
        <pc:spChg chg="add del mod">
          <ac:chgData name="Pravesh Tiwari" userId="510cda5e-ca0d-40a0-97e8-d58f2f9036af" providerId="ADAL" clId="{34D9853B-1102-4F3A-9EA8-630914507441}" dt="2023-07-16T17:41:30.135" v="179" actId="20577"/>
          <ac:spMkLst>
            <pc:docMk/>
            <pc:sldMk cId="3993700683" sldId="259"/>
            <ac:spMk id="2" creationId="{D7775FC3-CD43-9C7A-C05A-58DEB89A0BB2}"/>
          </ac:spMkLst>
        </pc:spChg>
        <pc:spChg chg="add del mod">
          <ac:chgData name="Pravesh Tiwari" userId="510cda5e-ca0d-40a0-97e8-d58f2f9036af" providerId="ADAL" clId="{34D9853B-1102-4F3A-9EA8-630914507441}" dt="2023-07-16T17:38:54.645" v="152" actId="478"/>
          <ac:spMkLst>
            <pc:docMk/>
            <pc:sldMk cId="3993700683" sldId="259"/>
            <ac:spMk id="3" creationId="{67A06EE8-DF3A-3D40-B3EC-903FEB1EC114}"/>
          </ac:spMkLst>
        </pc:spChg>
        <pc:spChg chg="add mod">
          <ac:chgData name="Pravesh Tiwari" userId="510cda5e-ca0d-40a0-97e8-d58f2f9036af" providerId="ADAL" clId="{34D9853B-1102-4F3A-9EA8-630914507441}" dt="2023-07-16T17:43:47.915" v="203" actId="2711"/>
          <ac:spMkLst>
            <pc:docMk/>
            <pc:sldMk cId="3993700683" sldId="259"/>
            <ac:spMk id="5" creationId="{BE2EB99F-AA18-A90E-4B34-EB5FF585C990}"/>
          </ac:spMkLst>
        </pc:spChg>
        <pc:spChg chg="add del mod">
          <ac:chgData name="Pravesh Tiwari" userId="510cda5e-ca0d-40a0-97e8-d58f2f9036af" providerId="ADAL" clId="{34D9853B-1102-4F3A-9EA8-630914507441}" dt="2023-07-16T17:43:38.296" v="202" actId="478"/>
          <ac:spMkLst>
            <pc:docMk/>
            <pc:sldMk cId="3993700683" sldId="259"/>
            <ac:spMk id="6" creationId="{50C36C61-7140-FF70-73DB-E65AC7AE0755}"/>
          </ac:spMkLst>
        </pc:spChg>
        <pc:spChg chg="add del mod">
          <ac:chgData name="Pravesh Tiwari" userId="510cda5e-ca0d-40a0-97e8-d58f2f9036af" providerId="ADAL" clId="{34D9853B-1102-4F3A-9EA8-630914507441}" dt="2023-07-16T17:43:57.878" v="206" actId="478"/>
          <ac:spMkLst>
            <pc:docMk/>
            <pc:sldMk cId="3993700683" sldId="259"/>
            <ac:spMk id="8" creationId="{691ACDEF-DF26-47EE-05C2-475A072BD407}"/>
          </ac:spMkLst>
        </pc:spChg>
        <pc:spChg chg="add del mod">
          <ac:chgData name="Pravesh Tiwari" userId="510cda5e-ca0d-40a0-97e8-d58f2f9036af" providerId="ADAL" clId="{34D9853B-1102-4F3A-9EA8-630914507441}" dt="2023-07-16T17:44:23.185" v="212" actId="478"/>
          <ac:spMkLst>
            <pc:docMk/>
            <pc:sldMk cId="3993700683" sldId="259"/>
            <ac:spMk id="10" creationId="{0826FEB7-C6C5-C931-F86C-5920C1A7F645}"/>
          </ac:spMkLst>
        </pc:spChg>
        <pc:graphicFrameChg chg="del">
          <ac:chgData name="Pravesh Tiwari" userId="510cda5e-ca0d-40a0-97e8-d58f2f9036af" providerId="ADAL" clId="{34D9853B-1102-4F3A-9EA8-630914507441}" dt="2023-07-16T17:38:54.645" v="152" actId="478"/>
          <ac:graphicFrameMkLst>
            <pc:docMk/>
            <pc:sldMk cId="3993700683" sldId="259"/>
            <ac:graphicFrameMk id="7" creationId="{1C274BD7-3E68-46C1-3504-5A135E808005}"/>
          </ac:graphicFrameMkLst>
        </pc:graphicFrameChg>
        <pc:picChg chg="add del mod">
          <ac:chgData name="Pravesh Tiwari" userId="510cda5e-ca0d-40a0-97e8-d58f2f9036af" providerId="ADAL" clId="{34D9853B-1102-4F3A-9EA8-630914507441}" dt="2023-07-16T17:43:38.296" v="202" actId="478"/>
          <ac:picMkLst>
            <pc:docMk/>
            <pc:sldMk cId="3993700683" sldId="259"/>
            <ac:picMk id="2050" creationId="{B6FA73A8-4FBC-BD4D-29C7-C899EBB249D2}"/>
          </ac:picMkLst>
        </pc:picChg>
        <pc:picChg chg="add mod">
          <ac:chgData name="Pravesh Tiwari" userId="510cda5e-ca0d-40a0-97e8-d58f2f9036af" providerId="ADAL" clId="{34D9853B-1102-4F3A-9EA8-630914507441}" dt="2023-07-16T17:44:25.255" v="213" actId="1076"/>
          <ac:picMkLst>
            <pc:docMk/>
            <pc:sldMk cId="3993700683" sldId="259"/>
            <ac:picMk id="2052" creationId="{49A2B3A4-CB0C-62D9-47CA-4F397F4130D3}"/>
          </ac:picMkLst>
        </pc:picChg>
      </pc:sldChg>
      <pc:sldChg chg="addSp delSp modSp mod">
        <pc:chgData name="Pravesh Tiwari" userId="510cda5e-ca0d-40a0-97e8-d58f2f9036af" providerId="ADAL" clId="{34D9853B-1102-4F3A-9EA8-630914507441}" dt="2023-07-16T17:58:50.824" v="246" actId="1076"/>
        <pc:sldMkLst>
          <pc:docMk/>
          <pc:sldMk cId="1400330069" sldId="260"/>
        </pc:sldMkLst>
        <pc:spChg chg="add del">
          <ac:chgData name="Pravesh Tiwari" userId="510cda5e-ca0d-40a0-97e8-d58f2f9036af" providerId="ADAL" clId="{34D9853B-1102-4F3A-9EA8-630914507441}" dt="2023-07-16T17:46:45.188" v="231"/>
          <ac:spMkLst>
            <pc:docMk/>
            <pc:sldMk cId="1400330069" sldId="260"/>
            <ac:spMk id="2" creationId="{97DE2F71-6709-40B2-D4E1-28113CC1715C}"/>
          </ac:spMkLst>
        </pc:spChg>
        <pc:spChg chg="mod">
          <ac:chgData name="Pravesh Tiwari" userId="510cda5e-ca0d-40a0-97e8-d58f2f9036af" providerId="ADAL" clId="{34D9853B-1102-4F3A-9EA8-630914507441}" dt="2023-07-16T17:58:50.824" v="246" actId="1076"/>
          <ac:spMkLst>
            <pc:docMk/>
            <pc:sldMk cId="1400330069" sldId="260"/>
            <ac:spMk id="3" creationId="{C2B49363-B55C-739D-CEF0-8EA872C2B4E8}"/>
          </ac:spMkLst>
        </pc:spChg>
        <pc:spChg chg="del mod">
          <ac:chgData name="Pravesh Tiwari" userId="510cda5e-ca0d-40a0-97e8-d58f2f9036af" providerId="ADAL" clId="{34D9853B-1102-4F3A-9EA8-630914507441}" dt="2023-07-16T17:46:27.069" v="229" actId="478"/>
          <ac:spMkLst>
            <pc:docMk/>
            <pc:sldMk cId="1400330069" sldId="260"/>
            <ac:spMk id="5" creationId="{45445956-5AB2-2836-EFF2-C7939A9C32A3}"/>
          </ac:spMkLst>
        </pc:spChg>
        <pc:spChg chg="add mod">
          <ac:chgData name="Pravesh Tiwari" userId="510cda5e-ca0d-40a0-97e8-d58f2f9036af" providerId="ADAL" clId="{34D9853B-1102-4F3A-9EA8-630914507441}" dt="2023-07-16T17:46:55.236" v="235" actId="14100"/>
          <ac:spMkLst>
            <pc:docMk/>
            <pc:sldMk cId="1400330069" sldId="260"/>
            <ac:spMk id="6" creationId="{8E811E0C-E84F-78E3-59F9-A47542F9809B}"/>
          </ac:spMkLst>
        </pc:spChg>
        <pc:spChg chg="add mod">
          <ac:chgData name="Pravesh Tiwari" userId="510cda5e-ca0d-40a0-97e8-d58f2f9036af" providerId="ADAL" clId="{34D9853B-1102-4F3A-9EA8-630914507441}" dt="2023-07-16T17:47:27.937" v="239" actId="12"/>
          <ac:spMkLst>
            <pc:docMk/>
            <pc:sldMk cId="1400330069" sldId="260"/>
            <ac:spMk id="8" creationId="{9BB90286-EEF1-E28E-7286-A67EED3ACF41}"/>
          </ac:spMkLst>
        </pc:spChg>
        <pc:picChg chg="add mod">
          <ac:chgData name="Pravesh Tiwari" userId="510cda5e-ca0d-40a0-97e8-d58f2f9036af" providerId="ADAL" clId="{34D9853B-1102-4F3A-9EA8-630914507441}" dt="2023-07-16T17:47:44.386" v="241" actId="1076"/>
          <ac:picMkLst>
            <pc:docMk/>
            <pc:sldMk cId="1400330069" sldId="260"/>
            <ac:picMk id="3075" creationId="{0D890623-ED57-F2B0-57DA-1D1D53540617}"/>
          </ac:picMkLst>
        </pc:picChg>
      </pc:sldChg>
      <pc:sldChg chg="addSp delSp modSp mod">
        <pc:chgData name="Pravesh Tiwari" userId="510cda5e-ca0d-40a0-97e8-d58f2f9036af" providerId="ADAL" clId="{34D9853B-1102-4F3A-9EA8-630914507441}" dt="2023-07-16T18:15:22.944" v="373" actId="1076"/>
        <pc:sldMkLst>
          <pc:docMk/>
          <pc:sldMk cId="405054173" sldId="261"/>
        </pc:sldMkLst>
        <pc:spChg chg="add mod">
          <ac:chgData name="Pravesh Tiwari" userId="510cda5e-ca0d-40a0-97e8-d58f2f9036af" providerId="ADAL" clId="{34D9853B-1102-4F3A-9EA8-630914507441}" dt="2023-07-16T17:59:05.399" v="250" actId="20577"/>
          <ac:spMkLst>
            <pc:docMk/>
            <pc:sldMk cId="405054173" sldId="261"/>
            <ac:spMk id="3" creationId="{BD7AD973-C345-6915-F156-CBF44AB58316}"/>
          </ac:spMkLst>
        </pc:spChg>
        <pc:spChg chg="add mod">
          <ac:chgData name="Pravesh Tiwari" userId="510cda5e-ca0d-40a0-97e8-d58f2f9036af" providerId="ADAL" clId="{34D9853B-1102-4F3A-9EA8-630914507441}" dt="2023-07-16T18:00:52.546" v="268" actId="12"/>
          <ac:spMkLst>
            <pc:docMk/>
            <pc:sldMk cId="405054173" sldId="261"/>
            <ac:spMk id="5" creationId="{4D29C5F7-910B-D314-F9A5-0F6469AB4458}"/>
          </ac:spMkLst>
        </pc:spChg>
        <pc:spChg chg="del">
          <ac:chgData name="Pravesh Tiwari" userId="510cda5e-ca0d-40a0-97e8-d58f2f9036af" providerId="ADAL" clId="{34D9853B-1102-4F3A-9EA8-630914507441}" dt="2023-07-16T17:58:26.623" v="242" actId="478"/>
          <ac:spMkLst>
            <pc:docMk/>
            <pc:sldMk cId="405054173" sldId="261"/>
            <ac:spMk id="9" creationId="{BB4BDB24-B651-EF35-907B-D3C120AA50A8}"/>
          </ac:spMkLst>
        </pc:spChg>
        <pc:spChg chg="add mod">
          <ac:chgData name="Pravesh Tiwari" userId="510cda5e-ca0d-40a0-97e8-d58f2f9036af" providerId="ADAL" clId="{34D9853B-1102-4F3A-9EA8-630914507441}" dt="2023-07-16T18:13:10.144" v="359" actId="1076"/>
          <ac:spMkLst>
            <pc:docMk/>
            <pc:sldMk cId="405054173" sldId="261"/>
            <ac:spMk id="10" creationId="{3DFFA1E2-7400-40C8-849F-BA73D6FD4E93}"/>
          </ac:spMkLst>
        </pc:spChg>
        <pc:spChg chg="del">
          <ac:chgData name="Pravesh Tiwari" userId="510cda5e-ca0d-40a0-97e8-d58f2f9036af" providerId="ADAL" clId="{34D9853B-1102-4F3A-9EA8-630914507441}" dt="2023-07-16T17:58:26.623" v="242" actId="478"/>
          <ac:spMkLst>
            <pc:docMk/>
            <pc:sldMk cId="405054173" sldId="261"/>
            <ac:spMk id="11" creationId="{246BD6B7-CAE9-F1A4-507A-6F5C9FA48C1E}"/>
          </ac:spMkLst>
        </pc:spChg>
        <pc:spChg chg="add mod">
          <ac:chgData name="Pravesh Tiwari" userId="510cda5e-ca0d-40a0-97e8-d58f2f9036af" providerId="ADAL" clId="{34D9853B-1102-4F3A-9EA8-630914507441}" dt="2023-07-16T18:03:00.484" v="286" actId="1076"/>
          <ac:spMkLst>
            <pc:docMk/>
            <pc:sldMk cId="405054173" sldId="261"/>
            <ac:spMk id="13" creationId="{F64CC5B1-75DF-027C-0D12-9C694B232B63}"/>
          </ac:spMkLst>
        </pc:spChg>
        <pc:spChg chg="add mod">
          <ac:chgData name="Pravesh Tiwari" userId="510cda5e-ca0d-40a0-97e8-d58f2f9036af" providerId="ADAL" clId="{34D9853B-1102-4F3A-9EA8-630914507441}" dt="2023-07-16T18:15:07.854" v="371" actId="1076"/>
          <ac:spMkLst>
            <pc:docMk/>
            <pc:sldMk cId="405054173" sldId="261"/>
            <ac:spMk id="17" creationId="{AF6E5F90-5F49-E464-643C-EA735B74EEBE}"/>
          </ac:spMkLst>
        </pc:spChg>
        <pc:spChg chg="add del">
          <ac:chgData name="Pravesh Tiwari" userId="510cda5e-ca0d-40a0-97e8-d58f2f9036af" providerId="ADAL" clId="{34D9853B-1102-4F3A-9EA8-630914507441}" dt="2023-07-16T18:12:20.926" v="349" actId="22"/>
          <ac:spMkLst>
            <pc:docMk/>
            <pc:sldMk cId="405054173" sldId="261"/>
            <ac:spMk id="19" creationId="{A9A62D67-AA6F-80B3-09BE-F8EB74151867}"/>
          </ac:spMkLst>
        </pc:spChg>
        <pc:picChg chg="add mod modCrop">
          <ac:chgData name="Pravesh Tiwari" userId="510cda5e-ca0d-40a0-97e8-d58f2f9036af" providerId="ADAL" clId="{34D9853B-1102-4F3A-9EA8-630914507441}" dt="2023-07-16T18:13:12.031" v="360" actId="1076"/>
          <ac:picMkLst>
            <pc:docMk/>
            <pc:sldMk cId="405054173" sldId="261"/>
            <ac:picMk id="7" creationId="{9D05849B-0C0A-62D8-257F-79F92A65A62B}"/>
          </ac:picMkLst>
        </pc:picChg>
        <pc:picChg chg="add mod">
          <ac:chgData name="Pravesh Tiwari" userId="510cda5e-ca0d-40a0-97e8-d58f2f9036af" providerId="ADAL" clId="{34D9853B-1102-4F3A-9EA8-630914507441}" dt="2023-07-16T18:13:41.149" v="363" actId="1076"/>
          <ac:picMkLst>
            <pc:docMk/>
            <pc:sldMk cId="405054173" sldId="261"/>
            <ac:picMk id="15" creationId="{94E0AF5D-4DE3-99C2-4D50-CF1262561B3E}"/>
          </ac:picMkLst>
        </pc:picChg>
        <pc:picChg chg="add mod">
          <ac:chgData name="Pravesh Tiwari" userId="510cda5e-ca0d-40a0-97e8-d58f2f9036af" providerId="ADAL" clId="{34D9853B-1102-4F3A-9EA8-630914507441}" dt="2023-07-16T18:15:22.944" v="373" actId="1076"/>
          <ac:picMkLst>
            <pc:docMk/>
            <pc:sldMk cId="405054173" sldId="261"/>
            <ac:picMk id="21" creationId="{9C39F252-5EC6-4C02-F450-D00E20BC070A}"/>
          </ac:picMkLst>
        </pc:picChg>
        <pc:picChg chg="add mod">
          <ac:chgData name="Pravesh Tiwari" userId="510cda5e-ca0d-40a0-97e8-d58f2f9036af" providerId="ADAL" clId="{34D9853B-1102-4F3A-9EA8-630914507441}" dt="2023-07-16T18:13:17.790" v="361" actId="1076"/>
          <ac:picMkLst>
            <pc:docMk/>
            <pc:sldMk cId="405054173" sldId="261"/>
            <ac:picMk id="4098" creationId="{B82171B8-83A7-2C45-9773-D16498D4D54E}"/>
          </ac:picMkLst>
        </pc:picChg>
      </pc:sldChg>
      <pc:sldChg chg="addSp delSp modSp add mod">
        <pc:chgData name="Pravesh Tiwari" userId="510cda5e-ca0d-40a0-97e8-d58f2f9036af" providerId="ADAL" clId="{34D9853B-1102-4F3A-9EA8-630914507441}" dt="2023-07-17T04:51:11.749" v="401" actId="1076"/>
        <pc:sldMkLst>
          <pc:docMk/>
          <pc:sldMk cId="114704622" sldId="262"/>
        </pc:sldMkLst>
        <pc:spChg chg="mod">
          <ac:chgData name="Pravesh Tiwari" userId="510cda5e-ca0d-40a0-97e8-d58f2f9036af" providerId="ADAL" clId="{34D9853B-1102-4F3A-9EA8-630914507441}" dt="2023-07-16T18:07:48.567" v="328" actId="255"/>
          <ac:spMkLst>
            <pc:docMk/>
            <pc:sldMk cId="114704622" sldId="262"/>
            <ac:spMk id="5" creationId="{4D29C5F7-910B-D314-F9A5-0F6469AB4458}"/>
          </ac:spMkLst>
        </pc:spChg>
        <pc:spChg chg="mod">
          <ac:chgData name="Pravesh Tiwari" userId="510cda5e-ca0d-40a0-97e8-d58f2f9036af" providerId="ADAL" clId="{34D9853B-1102-4F3A-9EA8-630914507441}" dt="2023-07-16T18:07:00.924" v="320" actId="1076"/>
          <ac:spMkLst>
            <pc:docMk/>
            <pc:sldMk cId="114704622" sldId="262"/>
            <ac:spMk id="10" creationId="{3DFFA1E2-7400-40C8-849F-BA73D6FD4E93}"/>
          </ac:spMkLst>
        </pc:spChg>
        <pc:spChg chg="mod">
          <ac:chgData name="Pravesh Tiwari" userId="510cda5e-ca0d-40a0-97e8-d58f2f9036af" providerId="ADAL" clId="{34D9853B-1102-4F3A-9EA8-630914507441}" dt="2023-07-16T18:07:41.098" v="324" actId="113"/>
          <ac:spMkLst>
            <pc:docMk/>
            <pc:sldMk cId="114704622" sldId="262"/>
            <ac:spMk id="13" creationId="{F64CC5B1-75DF-027C-0D12-9C694B232B63}"/>
          </ac:spMkLst>
        </pc:spChg>
        <pc:spChg chg="mod">
          <ac:chgData name="Pravesh Tiwari" userId="510cda5e-ca0d-40a0-97e8-d58f2f9036af" providerId="ADAL" clId="{34D9853B-1102-4F3A-9EA8-630914507441}" dt="2023-07-16T18:07:58.670" v="331" actId="1076"/>
          <ac:spMkLst>
            <pc:docMk/>
            <pc:sldMk cId="114704622" sldId="262"/>
            <ac:spMk id="17" creationId="{AF6E5F90-5F49-E464-643C-EA735B74EEBE}"/>
          </ac:spMkLst>
        </pc:spChg>
        <pc:picChg chg="add mod">
          <ac:chgData name="Pravesh Tiwari" userId="510cda5e-ca0d-40a0-97e8-d58f2f9036af" providerId="ADAL" clId="{34D9853B-1102-4F3A-9EA8-630914507441}" dt="2023-07-16T18:07:51.533" v="329" actId="1076"/>
          <ac:picMkLst>
            <pc:docMk/>
            <pc:sldMk cId="114704622" sldId="262"/>
            <ac:picMk id="4" creationId="{45450EAA-AE7A-5C1D-CCEB-C2792BEB522B}"/>
          </ac:picMkLst>
        </pc:picChg>
        <pc:picChg chg="add mod">
          <ac:chgData name="Pravesh Tiwari" userId="510cda5e-ca0d-40a0-97e8-d58f2f9036af" providerId="ADAL" clId="{34D9853B-1102-4F3A-9EA8-630914507441}" dt="2023-07-17T04:51:11.749" v="401" actId="1076"/>
          <ac:picMkLst>
            <pc:docMk/>
            <pc:sldMk cId="114704622" sldId="262"/>
            <ac:picMk id="6" creationId="{14A20055-F574-0DD5-9D95-5BF5E0DC5D5D}"/>
          </ac:picMkLst>
        </pc:picChg>
        <pc:picChg chg="del mod">
          <ac:chgData name="Pravesh Tiwari" userId="510cda5e-ca0d-40a0-97e8-d58f2f9036af" providerId="ADAL" clId="{34D9853B-1102-4F3A-9EA8-630914507441}" dt="2023-07-16T18:06:49.861" v="316" actId="478"/>
          <ac:picMkLst>
            <pc:docMk/>
            <pc:sldMk cId="114704622" sldId="262"/>
            <ac:picMk id="7" creationId="{9D05849B-0C0A-62D8-257F-79F92A65A62B}"/>
          </ac:picMkLst>
        </pc:picChg>
        <pc:picChg chg="del mod">
          <ac:chgData name="Pravesh Tiwari" userId="510cda5e-ca0d-40a0-97e8-d58f2f9036af" providerId="ADAL" clId="{34D9853B-1102-4F3A-9EA8-630914507441}" dt="2023-07-17T04:51:04.285" v="397" actId="478"/>
          <ac:picMkLst>
            <pc:docMk/>
            <pc:sldMk cId="114704622" sldId="262"/>
            <ac:picMk id="15" creationId="{94E0AF5D-4DE3-99C2-4D50-CF1262561B3E}"/>
          </ac:picMkLst>
        </pc:picChg>
      </pc:sldChg>
      <pc:sldChg chg="addSp modSp new mod">
        <pc:chgData name="Pravesh Tiwari" userId="510cda5e-ca0d-40a0-97e8-d58f2f9036af" providerId="ADAL" clId="{34D9853B-1102-4F3A-9EA8-630914507441}" dt="2023-07-16T18:17:33.701" v="381" actId="2711"/>
        <pc:sldMkLst>
          <pc:docMk/>
          <pc:sldMk cId="3403953719" sldId="263"/>
        </pc:sldMkLst>
        <pc:spChg chg="add mod">
          <ac:chgData name="Pravesh Tiwari" userId="510cda5e-ca0d-40a0-97e8-d58f2f9036af" providerId="ADAL" clId="{34D9853B-1102-4F3A-9EA8-630914507441}" dt="2023-07-16T18:10:21.027" v="336" actId="12"/>
          <ac:spMkLst>
            <pc:docMk/>
            <pc:sldMk cId="3403953719" sldId="263"/>
            <ac:spMk id="3" creationId="{A047B4E5-6652-5250-B43A-B6D6CE848D26}"/>
          </ac:spMkLst>
        </pc:spChg>
        <pc:spChg chg="add mod">
          <ac:chgData name="Pravesh Tiwari" userId="510cda5e-ca0d-40a0-97e8-d58f2f9036af" providerId="ADAL" clId="{34D9853B-1102-4F3A-9EA8-630914507441}" dt="2023-07-16T18:17:33.701" v="381" actId="2711"/>
          <ac:spMkLst>
            <pc:docMk/>
            <pc:sldMk cId="3403953719" sldId="263"/>
            <ac:spMk id="5" creationId="{39002AEE-7C14-5CF4-2CF6-D32A7922A693}"/>
          </ac:spMkLst>
        </pc:spChg>
      </pc:sldChg>
      <pc:sldChg chg="addSp modSp new mod">
        <pc:chgData name="Pravesh Tiwari" userId="510cda5e-ca0d-40a0-97e8-d58f2f9036af" providerId="ADAL" clId="{34D9853B-1102-4F3A-9EA8-630914507441}" dt="2023-07-16T18:18:54.607" v="396" actId="20577"/>
        <pc:sldMkLst>
          <pc:docMk/>
          <pc:sldMk cId="1207606846" sldId="264"/>
        </pc:sldMkLst>
        <pc:spChg chg="add mod">
          <ac:chgData name="Pravesh Tiwari" userId="510cda5e-ca0d-40a0-97e8-d58f2f9036af" providerId="ADAL" clId="{34D9853B-1102-4F3A-9EA8-630914507441}" dt="2023-07-16T18:17:46.968" v="383" actId="2711"/>
          <ac:spMkLst>
            <pc:docMk/>
            <pc:sldMk cId="1207606846" sldId="264"/>
            <ac:spMk id="3" creationId="{C454A8EA-7E3D-A321-004E-9B4ED0C953F1}"/>
          </ac:spMkLst>
        </pc:spChg>
        <pc:spChg chg="add mod">
          <ac:chgData name="Pravesh Tiwari" userId="510cda5e-ca0d-40a0-97e8-d58f2f9036af" providerId="ADAL" clId="{34D9853B-1102-4F3A-9EA8-630914507441}" dt="2023-07-16T18:18:54.607" v="396" actId="20577"/>
          <ac:spMkLst>
            <pc:docMk/>
            <pc:sldMk cId="1207606846" sldId="264"/>
            <ac:spMk id="4" creationId="{9BA958F9-001D-8C07-2E08-97EC333995FE}"/>
          </ac:spMkLst>
        </pc:spChg>
      </pc:sldChg>
    </pc:docChg>
  </pc:docChgLst>
  <pc:docChgLst>
    <pc:chgData name="Pravesh Tiwari" userId="510cda5e-ca0d-40a0-97e8-d58f2f9036af" providerId="ADAL" clId="{1D82C478-2D51-41FE-A0CD-168CF1D3FE6F}"/>
    <pc:docChg chg="undo custSel addSld modSld">
      <pc:chgData name="Pravesh Tiwari" userId="510cda5e-ca0d-40a0-97e8-d58f2f9036af" providerId="ADAL" clId="{1D82C478-2D51-41FE-A0CD-168CF1D3FE6F}" dt="2023-06-25T17:12:01.967" v="438" actId="13926"/>
      <pc:docMkLst>
        <pc:docMk/>
      </pc:docMkLst>
      <pc:sldChg chg="addSp modSp new mod">
        <pc:chgData name="Pravesh Tiwari" userId="510cda5e-ca0d-40a0-97e8-d58f2f9036af" providerId="ADAL" clId="{1D82C478-2D51-41FE-A0CD-168CF1D3FE6F}" dt="2023-06-25T10:19:19.362" v="50" actId="2710"/>
        <pc:sldMkLst>
          <pc:docMk/>
          <pc:sldMk cId="2583921206" sldId="257"/>
        </pc:sldMkLst>
        <pc:spChg chg="add mod">
          <ac:chgData name="Pravesh Tiwari" userId="510cda5e-ca0d-40a0-97e8-d58f2f9036af" providerId="ADAL" clId="{1D82C478-2D51-41FE-A0CD-168CF1D3FE6F}" dt="2023-06-25T10:13:05.173" v="42" actId="1076"/>
          <ac:spMkLst>
            <pc:docMk/>
            <pc:sldMk cId="2583921206" sldId="257"/>
            <ac:spMk id="3" creationId="{B6259485-170F-302B-8246-424A8DAC5706}"/>
          </ac:spMkLst>
        </pc:spChg>
        <pc:spChg chg="add mod">
          <ac:chgData name="Pravesh Tiwari" userId="510cda5e-ca0d-40a0-97e8-d58f2f9036af" providerId="ADAL" clId="{1D82C478-2D51-41FE-A0CD-168CF1D3FE6F}" dt="2023-06-25T06:33:50.721" v="38" actId="1076"/>
          <ac:spMkLst>
            <pc:docMk/>
            <pc:sldMk cId="2583921206" sldId="257"/>
            <ac:spMk id="4" creationId="{F1093543-06BF-2036-A5F0-267299D517B2}"/>
          </ac:spMkLst>
        </pc:spChg>
        <pc:spChg chg="add mod">
          <ac:chgData name="Pravesh Tiwari" userId="510cda5e-ca0d-40a0-97e8-d58f2f9036af" providerId="ADAL" clId="{1D82C478-2D51-41FE-A0CD-168CF1D3FE6F}" dt="2023-06-25T10:19:19.362" v="50" actId="2710"/>
          <ac:spMkLst>
            <pc:docMk/>
            <pc:sldMk cId="2583921206" sldId="257"/>
            <ac:spMk id="6" creationId="{D9851348-B1EF-0054-3EDC-2A6DC29A5A55}"/>
          </ac:spMkLst>
        </pc:spChg>
      </pc:sldChg>
      <pc:sldChg chg="addSp delSp modSp new mod setBg">
        <pc:chgData name="Pravesh Tiwari" userId="510cda5e-ca0d-40a0-97e8-d58f2f9036af" providerId="ADAL" clId="{1D82C478-2D51-41FE-A0CD-168CF1D3FE6F}" dt="2023-06-25T10:51:00.324" v="93" actId="20577"/>
        <pc:sldMkLst>
          <pc:docMk/>
          <pc:sldMk cId="3702377320" sldId="258"/>
        </pc:sldMkLst>
        <pc:spChg chg="add mod">
          <ac:chgData name="Pravesh Tiwari" userId="510cda5e-ca0d-40a0-97e8-d58f2f9036af" providerId="ADAL" clId="{1D82C478-2D51-41FE-A0CD-168CF1D3FE6F}" dt="2023-06-25T10:51:00.324" v="93" actId="20577"/>
          <ac:spMkLst>
            <pc:docMk/>
            <pc:sldMk cId="3702377320" sldId="258"/>
            <ac:spMk id="2" creationId="{CF6BB94A-40FB-1988-8FDB-BB8BB187B396}"/>
          </ac:spMkLst>
        </pc:spChg>
        <pc:spChg chg="add mod">
          <ac:chgData name="Pravesh Tiwari" userId="510cda5e-ca0d-40a0-97e8-d58f2f9036af" providerId="ADAL" clId="{1D82C478-2D51-41FE-A0CD-168CF1D3FE6F}" dt="2023-06-25T10:38:07.273" v="84" actId="12"/>
          <ac:spMkLst>
            <pc:docMk/>
            <pc:sldMk cId="3702377320" sldId="258"/>
            <ac:spMk id="4" creationId="{909F5473-5E42-4FA4-ED76-3554BDBAF5F4}"/>
          </ac:spMkLst>
        </pc:spChg>
        <pc:spChg chg="add del">
          <ac:chgData name="Pravesh Tiwari" userId="510cda5e-ca0d-40a0-97e8-d58f2f9036af" providerId="ADAL" clId="{1D82C478-2D51-41FE-A0CD-168CF1D3FE6F}" dt="2023-06-25T10:37:06.480" v="77" actId="26606"/>
          <ac:spMkLst>
            <pc:docMk/>
            <pc:sldMk cId="3702377320" sldId="258"/>
            <ac:spMk id="1031" creationId="{DBC6133C-0615-4CE4-9132-37E609A9BDFA}"/>
          </ac:spMkLst>
        </pc:spChg>
        <pc:spChg chg="add del">
          <ac:chgData name="Pravesh Tiwari" userId="510cda5e-ca0d-40a0-97e8-d58f2f9036af" providerId="ADAL" clId="{1D82C478-2D51-41FE-A0CD-168CF1D3FE6F}" dt="2023-06-25T10:37:06.480" v="77" actId="26606"/>
          <ac:spMkLst>
            <pc:docMk/>
            <pc:sldMk cId="3702377320" sldId="258"/>
            <ac:spMk id="1033" creationId="{169CC832-2974-4E8D-90ED-3E2941BA7336}"/>
          </ac:spMkLst>
        </pc:spChg>
        <pc:spChg chg="add del">
          <ac:chgData name="Pravesh Tiwari" userId="510cda5e-ca0d-40a0-97e8-d58f2f9036af" providerId="ADAL" clId="{1D82C478-2D51-41FE-A0CD-168CF1D3FE6F}" dt="2023-06-25T10:37:06.480" v="77" actId="26606"/>
          <ac:spMkLst>
            <pc:docMk/>
            <pc:sldMk cId="3702377320" sldId="258"/>
            <ac:spMk id="1035" creationId="{55222F96-971A-4F90-B841-6BAB416C7AC1}"/>
          </ac:spMkLst>
        </pc:spChg>
        <pc:spChg chg="add del">
          <ac:chgData name="Pravesh Tiwari" userId="510cda5e-ca0d-40a0-97e8-d58f2f9036af" providerId="ADAL" clId="{1D82C478-2D51-41FE-A0CD-168CF1D3FE6F}" dt="2023-06-25T10:37:06.480" v="77" actId="26606"/>
          <ac:spMkLst>
            <pc:docMk/>
            <pc:sldMk cId="3702377320" sldId="258"/>
            <ac:spMk id="1037" creationId="{08980754-6F4B-43C9-B9BE-127B6BED6586}"/>
          </ac:spMkLst>
        </pc:spChg>
        <pc:spChg chg="add del">
          <ac:chgData name="Pravesh Tiwari" userId="510cda5e-ca0d-40a0-97e8-d58f2f9036af" providerId="ADAL" clId="{1D82C478-2D51-41FE-A0CD-168CF1D3FE6F}" dt="2023-06-25T10:37:06.480" v="77" actId="26606"/>
          <ac:spMkLst>
            <pc:docMk/>
            <pc:sldMk cId="3702377320" sldId="258"/>
            <ac:spMk id="1039" creationId="{2C1BBA94-3F40-40AA-8BB9-E69E25E537C1}"/>
          </ac:spMkLst>
        </pc:spChg>
        <pc:spChg chg="add del">
          <ac:chgData name="Pravesh Tiwari" userId="510cda5e-ca0d-40a0-97e8-d58f2f9036af" providerId="ADAL" clId="{1D82C478-2D51-41FE-A0CD-168CF1D3FE6F}" dt="2023-06-25T10:37:41.701" v="79" actId="26606"/>
          <ac:spMkLst>
            <pc:docMk/>
            <pc:sldMk cId="3702377320" sldId="258"/>
            <ac:spMk id="1041" creationId="{2B97F24A-32CE-4C1C-A50D-3016B394DCFB}"/>
          </ac:spMkLst>
        </pc:spChg>
        <pc:spChg chg="add del">
          <ac:chgData name="Pravesh Tiwari" userId="510cda5e-ca0d-40a0-97e8-d58f2f9036af" providerId="ADAL" clId="{1D82C478-2D51-41FE-A0CD-168CF1D3FE6F}" dt="2023-06-25T10:37:41.701" v="79" actId="26606"/>
          <ac:spMkLst>
            <pc:docMk/>
            <pc:sldMk cId="3702377320" sldId="258"/>
            <ac:spMk id="1042" creationId="{CD8B4F24-440B-49E9-B85D-733523DC064B}"/>
          </ac:spMkLst>
        </pc:spChg>
        <pc:spChg chg="add del">
          <ac:chgData name="Pravesh Tiwari" userId="510cda5e-ca0d-40a0-97e8-d58f2f9036af" providerId="ADAL" clId="{1D82C478-2D51-41FE-A0CD-168CF1D3FE6F}" dt="2023-06-25T10:37:50.482" v="81" actId="26606"/>
          <ac:spMkLst>
            <pc:docMk/>
            <pc:sldMk cId="3702377320" sldId="258"/>
            <ac:spMk id="1044" creationId="{DBC6133C-0615-4CE4-9132-37E609A9BDFA}"/>
          </ac:spMkLst>
        </pc:spChg>
        <pc:spChg chg="add del">
          <ac:chgData name="Pravesh Tiwari" userId="510cda5e-ca0d-40a0-97e8-d58f2f9036af" providerId="ADAL" clId="{1D82C478-2D51-41FE-A0CD-168CF1D3FE6F}" dt="2023-06-25T10:37:50.482" v="81" actId="26606"/>
          <ac:spMkLst>
            <pc:docMk/>
            <pc:sldMk cId="3702377320" sldId="258"/>
            <ac:spMk id="1045" creationId="{169CC832-2974-4E8D-90ED-3E2941BA7336}"/>
          </ac:spMkLst>
        </pc:spChg>
        <pc:spChg chg="add del">
          <ac:chgData name="Pravesh Tiwari" userId="510cda5e-ca0d-40a0-97e8-d58f2f9036af" providerId="ADAL" clId="{1D82C478-2D51-41FE-A0CD-168CF1D3FE6F}" dt="2023-06-25T10:37:50.482" v="81" actId="26606"/>
          <ac:spMkLst>
            <pc:docMk/>
            <pc:sldMk cId="3702377320" sldId="258"/>
            <ac:spMk id="1046" creationId="{55222F96-971A-4F90-B841-6BAB416C7AC1}"/>
          </ac:spMkLst>
        </pc:spChg>
        <pc:spChg chg="add del">
          <ac:chgData name="Pravesh Tiwari" userId="510cda5e-ca0d-40a0-97e8-d58f2f9036af" providerId="ADAL" clId="{1D82C478-2D51-41FE-A0CD-168CF1D3FE6F}" dt="2023-06-25T10:37:50.482" v="81" actId="26606"/>
          <ac:spMkLst>
            <pc:docMk/>
            <pc:sldMk cId="3702377320" sldId="258"/>
            <ac:spMk id="1047" creationId="{08980754-6F4B-43C9-B9BE-127B6BED6586}"/>
          </ac:spMkLst>
        </pc:spChg>
        <pc:spChg chg="add del">
          <ac:chgData name="Pravesh Tiwari" userId="510cda5e-ca0d-40a0-97e8-d58f2f9036af" providerId="ADAL" clId="{1D82C478-2D51-41FE-A0CD-168CF1D3FE6F}" dt="2023-06-25T10:37:50.482" v="81" actId="26606"/>
          <ac:spMkLst>
            <pc:docMk/>
            <pc:sldMk cId="3702377320" sldId="258"/>
            <ac:spMk id="1048" creationId="{2C1BBA94-3F40-40AA-8BB9-E69E25E537C1}"/>
          </ac:spMkLst>
        </pc:spChg>
        <pc:picChg chg="add mod">
          <ac:chgData name="Pravesh Tiwari" userId="510cda5e-ca0d-40a0-97e8-d58f2f9036af" providerId="ADAL" clId="{1D82C478-2D51-41FE-A0CD-168CF1D3FE6F}" dt="2023-06-25T10:37:57.205" v="83" actId="14100"/>
          <ac:picMkLst>
            <pc:docMk/>
            <pc:sldMk cId="3702377320" sldId="258"/>
            <ac:picMk id="1026" creationId="{0B611734-4708-8BC6-9BE3-3C33DE1734D7}"/>
          </ac:picMkLst>
        </pc:picChg>
      </pc:sldChg>
      <pc:sldChg chg="addSp delSp modSp new mod">
        <pc:chgData name="Pravesh Tiwari" userId="510cda5e-ca0d-40a0-97e8-d58f2f9036af" providerId="ADAL" clId="{1D82C478-2D51-41FE-A0CD-168CF1D3FE6F}" dt="2023-06-25T11:05:14.646" v="206" actId="1076"/>
        <pc:sldMkLst>
          <pc:docMk/>
          <pc:sldMk cId="2879133442" sldId="259"/>
        </pc:sldMkLst>
        <pc:spChg chg="add mod">
          <ac:chgData name="Pravesh Tiwari" userId="510cda5e-ca0d-40a0-97e8-d58f2f9036af" providerId="ADAL" clId="{1D82C478-2D51-41FE-A0CD-168CF1D3FE6F}" dt="2023-06-25T11:05:14.646" v="206" actId="1076"/>
          <ac:spMkLst>
            <pc:docMk/>
            <pc:sldMk cId="2879133442" sldId="259"/>
            <ac:spMk id="3" creationId="{E3C747EE-AA24-7D40-D516-2F49C0D07870}"/>
          </ac:spMkLst>
        </pc:spChg>
        <pc:spChg chg="add mod">
          <ac:chgData name="Pravesh Tiwari" userId="510cda5e-ca0d-40a0-97e8-d58f2f9036af" providerId="ADAL" clId="{1D82C478-2D51-41FE-A0CD-168CF1D3FE6F}" dt="2023-06-25T10:53:06.465" v="99" actId="2710"/>
          <ac:spMkLst>
            <pc:docMk/>
            <pc:sldMk cId="2879133442" sldId="259"/>
            <ac:spMk id="5" creationId="{536B4957-5A85-CF06-E19B-0CAE0FB19270}"/>
          </ac:spMkLst>
        </pc:spChg>
        <pc:spChg chg="add mod">
          <ac:chgData name="Pravesh Tiwari" userId="510cda5e-ca0d-40a0-97e8-d58f2f9036af" providerId="ADAL" clId="{1D82C478-2D51-41FE-A0CD-168CF1D3FE6F}" dt="2023-06-25T11:02:20.386" v="181" actId="1076"/>
          <ac:spMkLst>
            <pc:docMk/>
            <pc:sldMk cId="2879133442" sldId="259"/>
            <ac:spMk id="10" creationId="{43B727E1-25A8-A950-D0AA-D93F2D79A5A0}"/>
          </ac:spMkLst>
        </pc:spChg>
        <pc:spChg chg="add mod">
          <ac:chgData name="Pravesh Tiwari" userId="510cda5e-ca0d-40a0-97e8-d58f2f9036af" providerId="ADAL" clId="{1D82C478-2D51-41FE-A0CD-168CF1D3FE6F}" dt="2023-06-25T11:03:32.989" v="193" actId="207"/>
          <ac:spMkLst>
            <pc:docMk/>
            <pc:sldMk cId="2879133442" sldId="259"/>
            <ac:spMk id="11" creationId="{88A74C04-1BDF-8E20-1576-F7F3098A5F11}"/>
          </ac:spMkLst>
        </pc:spChg>
        <pc:spChg chg="add mod">
          <ac:chgData name="Pravesh Tiwari" userId="510cda5e-ca0d-40a0-97e8-d58f2f9036af" providerId="ADAL" clId="{1D82C478-2D51-41FE-A0CD-168CF1D3FE6F}" dt="2023-06-25T11:03:52.772" v="204" actId="20577"/>
          <ac:spMkLst>
            <pc:docMk/>
            <pc:sldMk cId="2879133442" sldId="259"/>
            <ac:spMk id="12" creationId="{301F4FE2-DAA9-C40C-33A2-9706500F9959}"/>
          </ac:spMkLst>
        </pc:spChg>
        <pc:picChg chg="add mod">
          <ac:chgData name="Pravesh Tiwari" userId="510cda5e-ca0d-40a0-97e8-d58f2f9036af" providerId="ADAL" clId="{1D82C478-2D51-41FE-A0CD-168CF1D3FE6F}" dt="2023-06-25T11:01:42.270" v="157" actId="1036"/>
          <ac:picMkLst>
            <pc:docMk/>
            <pc:sldMk cId="2879133442" sldId="259"/>
            <ac:picMk id="7" creationId="{B0059215-0FB4-F844-52A0-7322569BF866}"/>
          </ac:picMkLst>
        </pc:picChg>
        <pc:picChg chg="add mod">
          <ac:chgData name="Pravesh Tiwari" userId="510cda5e-ca0d-40a0-97e8-d58f2f9036af" providerId="ADAL" clId="{1D82C478-2D51-41FE-A0CD-168CF1D3FE6F}" dt="2023-06-25T11:01:42.270" v="157" actId="1036"/>
          <ac:picMkLst>
            <pc:docMk/>
            <pc:sldMk cId="2879133442" sldId="259"/>
            <ac:picMk id="9" creationId="{B1FA28BE-F6A9-62C4-B267-9F33F298B36B}"/>
          </ac:picMkLst>
        </pc:picChg>
        <pc:picChg chg="add del mod">
          <ac:chgData name="Pravesh Tiwari" userId="510cda5e-ca0d-40a0-97e8-d58f2f9036af" providerId="ADAL" clId="{1D82C478-2D51-41FE-A0CD-168CF1D3FE6F}" dt="2023-06-25T10:57:20.581" v="107" actId="478"/>
          <ac:picMkLst>
            <pc:docMk/>
            <pc:sldMk cId="2879133442" sldId="259"/>
            <ac:picMk id="2050" creationId="{CC4B4A6D-F36B-9D4B-F613-7452F3A16897}"/>
          </ac:picMkLst>
        </pc:picChg>
        <pc:picChg chg="add mod">
          <ac:chgData name="Pravesh Tiwari" userId="510cda5e-ca0d-40a0-97e8-d58f2f9036af" providerId="ADAL" clId="{1D82C478-2D51-41FE-A0CD-168CF1D3FE6F}" dt="2023-06-25T11:01:42.270" v="157" actId="1036"/>
          <ac:picMkLst>
            <pc:docMk/>
            <pc:sldMk cId="2879133442" sldId="259"/>
            <ac:picMk id="2052" creationId="{978E7161-9ACB-FA34-80D0-481D9D6D792C}"/>
          </ac:picMkLst>
        </pc:picChg>
      </pc:sldChg>
      <pc:sldChg chg="addSp modSp new mod">
        <pc:chgData name="Pravesh Tiwari" userId="510cda5e-ca0d-40a0-97e8-d58f2f9036af" providerId="ADAL" clId="{1D82C478-2D51-41FE-A0CD-168CF1D3FE6F}" dt="2023-06-25T11:14:37.717" v="322" actId="20577"/>
        <pc:sldMkLst>
          <pc:docMk/>
          <pc:sldMk cId="749527504" sldId="260"/>
        </pc:sldMkLst>
        <pc:spChg chg="add mod">
          <ac:chgData name="Pravesh Tiwari" userId="510cda5e-ca0d-40a0-97e8-d58f2f9036af" providerId="ADAL" clId="{1D82C478-2D51-41FE-A0CD-168CF1D3FE6F}" dt="2023-06-25T11:05:26.993" v="222" actId="20577"/>
          <ac:spMkLst>
            <pc:docMk/>
            <pc:sldMk cId="749527504" sldId="260"/>
            <ac:spMk id="2" creationId="{2A931FDB-F2F0-C791-1024-21D7D96F5498}"/>
          </ac:spMkLst>
        </pc:spChg>
        <pc:spChg chg="add mod">
          <ac:chgData name="Pravesh Tiwari" userId="510cda5e-ca0d-40a0-97e8-d58f2f9036af" providerId="ADAL" clId="{1D82C478-2D51-41FE-A0CD-168CF1D3FE6F}" dt="2023-06-25T11:14:37.717" v="322" actId="20577"/>
          <ac:spMkLst>
            <pc:docMk/>
            <pc:sldMk cId="749527504" sldId="260"/>
            <ac:spMk id="3" creationId="{94EFE3B3-1E39-B61E-52E6-8B35E7B3C701}"/>
          </ac:spMkLst>
        </pc:spChg>
        <pc:picChg chg="add mod">
          <ac:chgData name="Pravesh Tiwari" userId="510cda5e-ca0d-40a0-97e8-d58f2f9036af" providerId="ADAL" clId="{1D82C478-2D51-41FE-A0CD-168CF1D3FE6F}" dt="2023-06-25T11:14:29.756" v="319" actId="1076"/>
          <ac:picMkLst>
            <pc:docMk/>
            <pc:sldMk cId="749527504" sldId="260"/>
            <ac:picMk id="3074" creationId="{E9346C1F-8A7A-CC3A-2955-8C2E5E8091A7}"/>
          </ac:picMkLst>
        </pc:picChg>
      </pc:sldChg>
      <pc:sldChg chg="addSp modSp new mod">
        <pc:chgData name="Pravesh Tiwari" userId="510cda5e-ca0d-40a0-97e8-d58f2f9036af" providerId="ADAL" clId="{1D82C478-2D51-41FE-A0CD-168CF1D3FE6F}" dt="2023-06-25T11:15:18.290" v="329" actId="14100"/>
        <pc:sldMkLst>
          <pc:docMk/>
          <pc:sldMk cId="2207837659" sldId="261"/>
        </pc:sldMkLst>
        <pc:spChg chg="add mod">
          <ac:chgData name="Pravesh Tiwari" userId="510cda5e-ca0d-40a0-97e8-d58f2f9036af" providerId="ADAL" clId="{1D82C478-2D51-41FE-A0CD-168CF1D3FE6F}" dt="2023-06-25T11:14:56.263" v="324" actId="1076"/>
          <ac:spMkLst>
            <pc:docMk/>
            <pc:sldMk cId="2207837659" sldId="261"/>
            <ac:spMk id="3" creationId="{4E82554F-C4AE-0733-54B2-3E6963AD8410}"/>
          </ac:spMkLst>
        </pc:spChg>
        <pc:picChg chg="add mod">
          <ac:chgData name="Pravesh Tiwari" userId="510cda5e-ca0d-40a0-97e8-d58f2f9036af" providerId="ADAL" clId="{1D82C478-2D51-41FE-A0CD-168CF1D3FE6F}" dt="2023-06-25T11:15:18.290" v="329" actId="14100"/>
          <ac:picMkLst>
            <pc:docMk/>
            <pc:sldMk cId="2207837659" sldId="261"/>
            <ac:picMk id="4098" creationId="{ADADE208-D95F-A841-57F0-990C2A3ED9EE}"/>
          </ac:picMkLst>
        </pc:picChg>
      </pc:sldChg>
      <pc:sldChg chg="addSp modSp new mod">
        <pc:chgData name="Pravesh Tiwari" userId="510cda5e-ca0d-40a0-97e8-d58f2f9036af" providerId="ADAL" clId="{1D82C478-2D51-41FE-A0CD-168CF1D3FE6F}" dt="2023-06-25T11:16:43.459" v="353" actId="1076"/>
        <pc:sldMkLst>
          <pc:docMk/>
          <pc:sldMk cId="3861894042" sldId="262"/>
        </pc:sldMkLst>
        <pc:spChg chg="add mod">
          <ac:chgData name="Pravesh Tiwari" userId="510cda5e-ca0d-40a0-97e8-d58f2f9036af" providerId="ADAL" clId="{1D82C478-2D51-41FE-A0CD-168CF1D3FE6F}" dt="2023-06-25T11:15:45.121" v="333" actId="14100"/>
          <ac:spMkLst>
            <pc:docMk/>
            <pc:sldMk cId="3861894042" sldId="262"/>
            <ac:spMk id="3" creationId="{FBC444A5-4432-C93C-EA0D-0D0723521786}"/>
          </ac:spMkLst>
        </pc:spChg>
        <pc:spChg chg="add mod">
          <ac:chgData name="Pravesh Tiwari" userId="510cda5e-ca0d-40a0-97e8-d58f2f9036af" providerId="ADAL" clId="{1D82C478-2D51-41FE-A0CD-168CF1D3FE6F}" dt="2023-06-25T11:16:43.459" v="353" actId="1076"/>
          <ac:spMkLst>
            <pc:docMk/>
            <pc:sldMk cId="3861894042" sldId="262"/>
            <ac:spMk id="5" creationId="{2FCDA3CE-4C02-1849-2250-4765C0EDE213}"/>
          </ac:spMkLst>
        </pc:spChg>
        <pc:picChg chg="add mod">
          <ac:chgData name="Pravesh Tiwari" userId="510cda5e-ca0d-40a0-97e8-d58f2f9036af" providerId="ADAL" clId="{1D82C478-2D51-41FE-A0CD-168CF1D3FE6F}" dt="2023-06-25T11:15:58.110" v="337" actId="14100"/>
          <ac:picMkLst>
            <pc:docMk/>
            <pc:sldMk cId="3861894042" sldId="262"/>
            <ac:picMk id="5122" creationId="{C4FC9260-EBA1-7F84-B888-33FCB7AFA612}"/>
          </ac:picMkLst>
        </pc:picChg>
      </pc:sldChg>
      <pc:sldChg chg="addSp modSp new mod">
        <pc:chgData name="Pravesh Tiwari" userId="510cda5e-ca0d-40a0-97e8-d58f2f9036af" providerId="ADAL" clId="{1D82C478-2D51-41FE-A0CD-168CF1D3FE6F}" dt="2023-06-25T17:12:01.967" v="438" actId="13926"/>
        <pc:sldMkLst>
          <pc:docMk/>
          <pc:sldMk cId="3976470643" sldId="263"/>
        </pc:sldMkLst>
        <pc:spChg chg="add mod">
          <ac:chgData name="Pravesh Tiwari" userId="510cda5e-ca0d-40a0-97e8-d58f2f9036af" providerId="ADAL" clId="{1D82C478-2D51-41FE-A0CD-168CF1D3FE6F}" dt="2023-06-25T17:12:01.967" v="438" actId="13926"/>
          <ac:spMkLst>
            <pc:docMk/>
            <pc:sldMk cId="3976470643" sldId="263"/>
            <ac:spMk id="3" creationId="{A20A6392-3BBB-A6AC-C624-BDC1AFEA6CDE}"/>
          </ac:spMkLst>
        </pc:spChg>
      </pc:sldChg>
    </pc:docChg>
  </pc:docChgLst>
  <pc:docChgLst>
    <pc:chgData name="Pravesh Tiwari" userId="510cda5e-ca0d-40a0-97e8-d58f2f9036af" providerId="ADAL" clId="{EFE91180-0E6F-4974-B1DE-3CA3F6C2C709}"/>
    <pc:docChg chg="undo custSel modSld">
      <pc:chgData name="Pravesh Tiwari" userId="510cda5e-ca0d-40a0-97e8-d58f2f9036af" providerId="ADAL" clId="{EFE91180-0E6F-4974-B1DE-3CA3F6C2C709}" dt="2023-07-22T18:39:33.262" v="123" actId="113"/>
      <pc:docMkLst>
        <pc:docMk/>
      </pc:docMkLst>
      <pc:sldChg chg="modSp mod">
        <pc:chgData name="Pravesh Tiwari" userId="510cda5e-ca0d-40a0-97e8-d58f2f9036af" providerId="ADAL" clId="{EFE91180-0E6F-4974-B1DE-3CA3F6C2C709}" dt="2023-07-19T02:26:01.541" v="15" actId="20577"/>
        <pc:sldMkLst>
          <pc:docMk/>
          <pc:sldMk cId="2005956539" sldId="256"/>
        </pc:sldMkLst>
        <pc:spChg chg="mod">
          <ac:chgData name="Pravesh Tiwari" userId="510cda5e-ca0d-40a0-97e8-d58f2f9036af" providerId="ADAL" clId="{EFE91180-0E6F-4974-B1DE-3CA3F6C2C709}" dt="2023-07-19T02:26:01.541" v="15" actId="20577"/>
          <ac:spMkLst>
            <pc:docMk/>
            <pc:sldMk cId="2005956539" sldId="256"/>
            <ac:spMk id="4" creationId="{1F8B9A61-8786-722F-A0D0-F3DEF0425A82}"/>
          </ac:spMkLst>
        </pc:spChg>
      </pc:sldChg>
      <pc:sldChg chg="addSp delSp modSp mod">
        <pc:chgData name="Pravesh Tiwari" userId="510cda5e-ca0d-40a0-97e8-d58f2f9036af" providerId="ADAL" clId="{EFE91180-0E6F-4974-B1DE-3CA3F6C2C709}" dt="2023-07-22T18:23:29.071" v="99" actId="20577"/>
        <pc:sldMkLst>
          <pc:docMk/>
          <pc:sldMk cId="2583921206" sldId="257"/>
        </pc:sldMkLst>
        <pc:spChg chg="add mod">
          <ac:chgData name="Pravesh Tiwari" userId="510cda5e-ca0d-40a0-97e8-d58f2f9036af" providerId="ADAL" clId="{EFE91180-0E6F-4974-B1DE-3CA3F6C2C709}" dt="2023-07-22T17:53:12.542" v="22" actId="108"/>
          <ac:spMkLst>
            <pc:docMk/>
            <pc:sldMk cId="2583921206" sldId="257"/>
            <ac:spMk id="3" creationId="{A925E5AB-1459-925D-3D64-B9D6D1305122}"/>
          </ac:spMkLst>
        </pc:spChg>
        <pc:spChg chg="add del">
          <ac:chgData name="Pravesh Tiwari" userId="510cda5e-ca0d-40a0-97e8-d58f2f9036af" providerId="ADAL" clId="{EFE91180-0E6F-4974-B1DE-3CA3F6C2C709}" dt="2023-07-22T17:55:40.233" v="24" actId="22"/>
          <ac:spMkLst>
            <pc:docMk/>
            <pc:sldMk cId="2583921206" sldId="257"/>
            <ac:spMk id="6" creationId="{9D282501-9858-0BAB-0170-23BB03D420B9}"/>
          </ac:spMkLst>
        </pc:spChg>
        <pc:spChg chg="mod">
          <ac:chgData name="Pravesh Tiwari" userId="510cda5e-ca0d-40a0-97e8-d58f2f9036af" providerId="ADAL" clId="{EFE91180-0E6F-4974-B1DE-3CA3F6C2C709}" dt="2023-07-19T02:38:18.659" v="19" actId="2711"/>
          <ac:spMkLst>
            <pc:docMk/>
            <pc:sldMk cId="2583921206" sldId="257"/>
            <ac:spMk id="7" creationId="{286B1A69-99F6-E442-4D49-96EA504EEFAE}"/>
          </ac:spMkLst>
        </pc:spChg>
        <pc:spChg chg="add mod">
          <ac:chgData name="Pravesh Tiwari" userId="510cda5e-ca0d-40a0-97e8-d58f2f9036af" providerId="ADAL" clId="{EFE91180-0E6F-4974-B1DE-3CA3F6C2C709}" dt="2023-07-22T17:56:39.801" v="40" actId="20577"/>
          <ac:spMkLst>
            <pc:docMk/>
            <pc:sldMk cId="2583921206" sldId="257"/>
            <ac:spMk id="9" creationId="{6A0409A6-28C0-28E4-4901-47FB8971D29E}"/>
          </ac:spMkLst>
        </pc:spChg>
        <pc:spChg chg="add mod">
          <ac:chgData name="Pravesh Tiwari" userId="510cda5e-ca0d-40a0-97e8-d58f2f9036af" providerId="ADAL" clId="{EFE91180-0E6F-4974-B1DE-3CA3F6C2C709}" dt="2023-07-22T18:23:19.357" v="93" actId="1076"/>
          <ac:spMkLst>
            <pc:docMk/>
            <pc:sldMk cId="2583921206" sldId="257"/>
            <ac:spMk id="10" creationId="{7D19B1A0-A8B3-6445-661D-F6277DE0F949}"/>
          </ac:spMkLst>
        </pc:spChg>
        <pc:spChg chg="add mod">
          <ac:chgData name="Pravesh Tiwari" userId="510cda5e-ca0d-40a0-97e8-d58f2f9036af" providerId="ADAL" clId="{EFE91180-0E6F-4974-B1DE-3CA3F6C2C709}" dt="2023-07-22T18:23:29.071" v="99" actId="20577"/>
          <ac:spMkLst>
            <pc:docMk/>
            <pc:sldMk cId="2583921206" sldId="257"/>
            <ac:spMk id="11" creationId="{89040C9B-3DD5-EA59-E36E-73F52077E42F}"/>
          </ac:spMkLst>
        </pc:spChg>
        <pc:picChg chg="add mod">
          <ac:chgData name="Pravesh Tiwari" userId="510cda5e-ca0d-40a0-97e8-d58f2f9036af" providerId="ADAL" clId="{EFE91180-0E6F-4974-B1DE-3CA3F6C2C709}" dt="2023-07-22T18:15:49.460" v="49" actId="1076"/>
          <ac:picMkLst>
            <pc:docMk/>
            <pc:sldMk cId="2583921206" sldId="257"/>
            <ac:picMk id="1026" creationId="{F1ED9E29-EBE2-7A17-F98D-D57C9F224D24}"/>
          </ac:picMkLst>
        </pc:picChg>
        <pc:picChg chg="add mod">
          <ac:chgData name="Pravesh Tiwari" userId="510cda5e-ca0d-40a0-97e8-d58f2f9036af" providerId="ADAL" clId="{EFE91180-0E6F-4974-B1DE-3CA3F6C2C709}" dt="2023-07-22T18:21:28.360" v="61" actId="14100"/>
          <ac:picMkLst>
            <pc:docMk/>
            <pc:sldMk cId="2583921206" sldId="257"/>
            <ac:picMk id="1028" creationId="{7F84C30D-2147-717B-DE6F-C338150B4BE4}"/>
          </ac:picMkLst>
        </pc:picChg>
      </pc:sldChg>
      <pc:sldChg chg="addSp delSp modSp mod">
        <pc:chgData name="Pravesh Tiwari" userId="510cda5e-ca0d-40a0-97e8-d58f2f9036af" providerId="ADAL" clId="{EFE91180-0E6F-4974-B1DE-3CA3F6C2C709}" dt="2023-07-22T18:39:33.262" v="123" actId="113"/>
        <pc:sldMkLst>
          <pc:docMk/>
          <pc:sldMk cId="3702377320" sldId="258"/>
        </pc:sldMkLst>
        <pc:spChg chg="del">
          <ac:chgData name="Pravesh Tiwari" userId="510cda5e-ca0d-40a0-97e8-d58f2f9036af" providerId="ADAL" clId="{EFE91180-0E6F-4974-B1DE-3CA3F6C2C709}" dt="2023-07-22T18:38:01.803" v="100" actId="478"/>
          <ac:spMkLst>
            <pc:docMk/>
            <pc:sldMk cId="3702377320" sldId="258"/>
            <ac:spMk id="2" creationId="{CF6BB94A-40FB-1988-8FDB-BB8BB187B396}"/>
          </ac:spMkLst>
        </pc:spChg>
        <pc:spChg chg="add mod">
          <ac:chgData name="Pravesh Tiwari" userId="510cda5e-ca0d-40a0-97e8-d58f2f9036af" providerId="ADAL" clId="{EFE91180-0E6F-4974-B1DE-3CA3F6C2C709}" dt="2023-07-22T18:39:33.262" v="123" actId="113"/>
          <ac:spMkLst>
            <pc:docMk/>
            <pc:sldMk cId="3702377320" sldId="258"/>
            <ac:spMk id="3" creationId="{9FFF535F-CF6B-41F2-D6B1-AEFA075EE897}"/>
          </ac:spMkLst>
        </pc:spChg>
        <pc:spChg chg="del">
          <ac:chgData name="Pravesh Tiwari" userId="510cda5e-ca0d-40a0-97e8-d58f2f9036af" providerId="ADAL" clId="{EFE91180-0E6F-4974-B1DE-3CA3F6C2C709}" dt="2023-07-22T18:38:01.803" v="100" actId="478"/>
          <ac:spMkLst>
            <pc:docMk/>
            <pc:sldMk cId="3702377320" sldId="258"/>
            <ac:spMk id="6" creationId="{4F7A2783-9076-BF5A-4202-C9CFEC0F204A}"/>
          </ac:spMkLst>
        </pc:spChg>
        <pc:spChg chg="del">
          <ac:chgData name="Pravesh Tiwari" userId="510cda5e-ca0d-40a0-97e8-d58f2f9036af" providerId="ADAL" clId="{EFE91180-0E6F-4974-B1DE-3CA3F6C2C709}" dt="2023-07-22T18:38:01.803" v="100" actId="478"/>
          <ac:spMkLst>
            <pc:docMk/>
            <pc:sldMk cId="3702377320" sldId="258"/>
            <ac:spMk id="10" creationId="{35EB7729-EDD3-B854-6172-7588F1D8EB68}"/>
          </ac:spMkLst>
        </pc:spChg>
        <pc:spChg chg="del">
          <ac:chgData name="Pravesh Tiwari" userId="510cda5e-ca0d-40a0-97e8-d58f2f9036af" providerId="ADAL" clId="{EFE91180-0E6F-4974-B1DE-3CA3F6C2C709}" dt="2023-07-22T18:38:01.803" v="100" actId="478"/>
          <ac:spMkLst>
            <pc:docMk/>
            <pc:sldMk cId="3702377320" sldId="258"/>
            <ac:spMk id="12" creationId="{7395156D-56EC-B5D6-463B-70EC8C129003}"/>
          </ac:spMkLst>
        </pc:spChg>
        <pc:spChg chg="del">
          <ac:chgData name="Pravesh Tiwari" userId="510cda5e-ca0d-40a0-97e8-d58f2f9036af" providerId="ADAL" clId="{EFE91180-0E6F-4974-B1DE-3CA3F6C2C709}" dt="2023-07-22T18:38:01.803" v="100" actId="478"/>
          <ac:spMkLst>
            <pc:docMk/>
            <pc:sldMk cId="3702377320" sldId="258"/>
            <ac:spMk id="14" creationId="{1CB9FC63-DB90-FEA9-3CE6-1189BE3FE244}"/>
          </ac:spMkLst>
        </pc:spChg>
        <pc:picChg chg="del">
          <ac:chgData name="Pravesh Tiwari" userId="510cda5e-ca0d-40a0-97e8-d58f2f9036af" providerId="ADAL" clId="{EFE91180-0E6F-4974-B1DE-3CA3F6C2C709}" dt="2023-07-22T18:38:01.803" v="100" actId="478"/>
          <ac:picMkLst>
            <pc:docMk/>
            <pc:sldMk cId="3702377320" sldId="258"/>
            <ac:picMk id="1030" creationId="{DF898960-3CA1-2299-033B-1618A336FA8F}"/>
          </ac:picMkLst>
        </pc:picChg>
      </pc:sldChg>
    </pc:docChg>
  </pc:docChgLst>
  <pc:docChgLst>
    <pc:chgData name="Pravesh Tiwari" userId="510cda5e-ca0d-40a0-97e8-d58f2f9036af" providerId="ADAL" clId="{FB6836BE-2776-47AC-9FEB-0A2FB97C596F}"/>
    <pc:docChg chg="undo custSel addSld modSld">
      <pc:chgData name="Pravesh Tiwari" userId="510cda5e-ca0d-40a0-97e8-d58f2f9036af" providerId="ADAL" clId="{FB6836BE-2776-47AC-9FEB-0A2FB97C596F}" dt="2023-07-23T18:23:27.704" v="340" actId="12"/>
      <pc:docMkLst>
        <pc:docMk/>
      </pc:docMkLst>
      <pc:sldChg chg="modSp mod">
        <pc:chgData name="Pravesh Tiwari" userId="510cda5e-ca0d-40a0-97e8-d58f2f9036af" providerId="ADAL" clId="{FB6836BE-2776-47AC-9FEB-0A2FB97C596F}" dt="2023-07-23T15:10:23.505" v="20" actId="20577"/>
        <pc:sldMkLst>
          <pc:docMk/>
          <pc:sldMk cId="2005956539" sldId="256"/>
        </pc:sldMkLst>
        <pc:spChg chg="mod">
          <ac:chgData name="Pravesh Tiwari" userId="510cda5e-ca0d-40a0-97e8-d58f2f9036af" providerId="ADAL" clId="{FB6836BE-2776-47AC-9FEB-0A2FB97C596F}" dt="2023-07-23T15:10:23.505" v="20" actId="20577"/>
          <ac:spMkLst>
            <pc:docMk/>
            <pc:sldMk cId="2005956539" sldId="256"/>
            <ac:spMk id="4" creationId="{1F8B9A61-8786-722F-A0D0-F3DEF0425A82}"/>
          </ac:spMkLst>
        </pc:spChg>
      </pc:sldChg>
      <pc:sldChg chg="addSp delSp modSp mod">
        <pc:chgData name="Pravesh Tiwari" userId="510cda5e-ca0d-40a0-97e8-d58f2f9036af" providerId="ADAL" clId="{FB6836BE-2776-47AC-9FEB-0A2FB97C596F}" dt="2023-07-23T15:54:06.143" v="72" actId="113"/>
        <pc:sldMkLst>
          <pc:docMk/>
          <pc:sldMk cId="2583921206" sldId="257"/>
        </pc:sldMkLst>
        <pc:spChg chg="del">
          <ac:chgData name="Pravesh Tiwari" userId="510cda5e-ca0d-40a0-97e8-d58f2f9036af" providerId="ADAL" clId="{FB6836BE-2776-47AC-9FEB-0A2FB97C596F}" dt="2023-07-23T15:33:13.244" v="26" actId="478"/>
          <ac:spMkLst>
            <pc:docMk/>
            <pc:sldMk cId="2583921206" sldId="257"/>
            <ac:spMk id="3" creationId="{A925E5AB-1459-925D-3D64-B9D6D1305122}"/>
          </ac:spMkLst>
        </pc:spChg>
        <pc:spChg chg="add mod">
          <ac:chgData name="Pravesh Tiwari" userId="510cda5e-ca0d-40a0-97e8-d58f2f9036af" providerId="ADAL" clId="{FB6836BE-2776-47AC-9FEB-0A2FB97C596F}" dt="2023-07-23T15:54:06.143" v="72" actId="113"/>
          <ac:spMkLst>
            <pc:docMk/>
            <pc:sldMk cId="2583921206" sldId="257"/>
            <ac:spMk id="5" creationId="{E8CB70F4-5E13-FF68-D882-641FBF185EB3}"/>
          </ac:spMkLst>
        </pc:spChg>
        <pc:spChg chg="mod">
          <ac:chgData name="Pravesh Tiwari" userId="510cda5e-ca0d-40a0-97e8-d58f2f9036af" providerId="ADAL" clId="{FB6836BE-2776-47AC-9FEB-0A2FB97C596F}" dt="2023-07-23T15:34:30.883" v="36" actId="255"/>
          <ac:spMkLst>
            <pc:docMk/>
            <pc:sldMk cId="2583921206" sldId="257"/>
            <ac:spMk id="7" creationId="{286B1A69-99F6-E442-4D49-96EA504EEFAE}"/>
          </ac:spMkLst>
        </pc:spChg>
        <pc:spChg chg="add mod">
          <ac:chgData name="Pravesh Tiwari" userId="510cda5e-ca0d-40a0-97e8-d58f2f9036af" providerId="ADAL" clId="{FB6836BE-2776-47AC-9FEB-0A2FB97C596F}" dt="2023-07-23T15:37:58.288" v="43" actId="1076"/>
          <ac:spMkLst>
            <pc:docMk/>
            <pc:sldMk cId="2583921206" sldId="257"/>
            <ac:spMk id="8" creationId="{EBD5C8B4-2967-A91B-C3F2-9E6104AC4273}"/>
          </ac:spMkLst>
        </pc:spChg>
        <pc:spChg chg="del">
          <ac:chgData name="Pravesh Tiwari" userId="510cda5e-ca0d-40a0-97e8-d58f2f9036af" providerId="ADAL" clId="{FB6836BE-2776-47AC-9FEB-0A2FB97C596F}" dt="2023-07-23T15:33:13.244" v="26" actId="478"/>
          <ac:spMkLst>
            <pc:docMk/>
            <pc:sldMk cId="2583921206" sldId="257"/>
            <ac:spMk id="9" creationId="{6A0409A6-28C0-28E4-4901-47FB8971D29E}"/>
          </ac:spMkLst>
        </pc:spChg>
        <pc:spChg chg="del">
          <ac:chgData name="Pravesh Tiwari" userId="510cda5e-ca0d-40a0-97e8-d58f2f9036af" providerId="ADAL" clId="{FB6836BE-2776-47AC-9FEB-0A2FB97C596F}" dt="2023-07-23T15:33:16.504" v="27" actId="478"/>
          <ac:spMkLst>
            <pc:docMk/>
            <pc:sldMk cId="2583921206" sldId="257"/>
            <ac:spMk id="10" creationId="{7D19B1A0-A8B3-6445-661D-F6277DE0F949}"/>
          </ac:spMkLst>
        </pc:spChg>
        <pc:spChg chg="del">
          <ac:chgData name="Pravesh Tiwari" userId="510cda5e-ca0d-40a0-97e8-d58f2f9036af" providerId="ADAL" clId="{FB6836BE-2776-47AC-9FEB-0A2FB97C596F}" dt="2023-07-23T15:33:16.504" v="27" actId="478"/>
          <ac:spMkLst>
            <pc:docMk/>
            <pc:sldMk cId="2583921206" sldId="257"/>
            <ac:spMk id="11" creationId="{89040C9B-3DD5-EA59-E36E-73F52077E42F}"/>
          </ac:spMkLst>
        </pc:spChg>
        <pc:picChg chg="del">
          <ac:chgData name="Pravesh Tiwari" userId="510cda5e-ca0d-40a0-97e8-d58f2f9036af" providerId="ADAL" clId="{FB6836BE-2776-47AC-9FEB-0A2FB97C596F}" dt="2023-07-23T15:33:13.244" v="26" actId="478"/>
          <ac:picMkLst>
            <pc:docMk/>
            <pc:sldMk cId="2583921206" sldId="257"/>
            <ac:picMk id="1026" creationId="{F1ED9E29-EBE2-7A17-F98D-D57C9F224D24}"/>
          </ac:picMkLst>
        </pc:picChg>
        <pc:picChg chg="del">
          <ac:chgData name="Pravesh Tiwari" userId="510cda5e-ca0d-40a0-97e8-d58f2f9036af" providerId="ADAL" clId="{FB6836BE-2776-47AC-9FEB-0A2FB97C596F}" dt="2023-07-23T15:33:13.244" v="26" actId="478"/>
          <ac:picMkLst>
            <pc:docMk/>
            <pc:sldMk cId="2583921206" sldId="257"/>
            <ac:picMk id="1028" creationId="{7F84C30D-2147-717B-DE6F-C338150B4BE4}"/>
          </ac:picMkLst>
        </pc:picChg>
      </pc:sldChg>
      <pc:sldChg chg="addSp delSp modSp mod">
        <pc:chgData name="Pravesh Tiwari" userId="510cda5e-ca0d-40a0-97e8-d58f2f9036af" providerId="ADAL" clId="{FB6836BE-2776-47AC-9FEB-0A2FB97C596F}" dt="2023-07-23T15:53:36.769" v="68" actId="1076"/>
        <pc:sldMkLst>
          <pc:docMk/>
          <pc:sldMk cId="3702377320" sldId="258"/>
        </pc:sldMkLst>
        <pc:spChg chg="del mod">
          <ac:chgData name="Pravesh Tiwari" userId="510cda5e-ca0d-40a0-97e8-d58f2f9036af" providerId="ADAL" clId="{FB6836BE-2776-47AC-9FEB-0A2FB97C596F}" dt="2023-07-23T15:38:10.169" v="45" actId="478"/>
          <ac:spMkLst>
            <pc:docMk/>
            <pc:sldMk cId="3702377320" sldId="258"/>
            <ac:spMk id="3" creationId="{9FFF535F-CF6B-41F2-D6B1-AEFA075EE897}"/>
          </ac:spMkLst>
        </pc:spChg>
        <pc:spChg chg="add mod">
          <ac:chgData name="Pravesh Tiwari" userId="510cda5e-ca0d-40a0-97e8-d58f2f9036af" providerId="ADAL" clId="{FB6836BE-2776-47AC-9FEB-0A2FB97C596F}" dt="2023-07-23T15:53:16.032" v="60"/>
          <ac:spMkLst>
            <pc:docMk/>
            <pc:sldMk cId="3702377320" sldId="258"/>
            <ac:spMk id="4" creationId="{95494B66-D0C9-1D59-CF3E-F337DAAF02F0}"/>
          </ac:spMkLst>
        </pc:spChg>
        <pc:spChg chg="add del">
          <ac:chgData name="Pravesh Tiwari" userId="510cda5e-ca0d-40a0-97e8-d58f2f9036af" providerId="ADAL" clId="{FB6836BE-2776-47AC-9FEB-0A2FB97C596F}" dt="2023-07-23T15:53:26.099" v="64"/>
          <ac:spMkLst>
            <pc:docMk/>
            <pc:sldMk cId="3702377320" sldId="258"/>
            <ac:spMk id="5" creationId="{74F47EE5-498E-25A2-0141-79CE7D9011FC}"/>
          </ac:spMkLst>
        </pc:spChg>
        <pc:picChg chg="add mod">
          <ac:chgData name="Pravesh Tiwari" userId="510cda5e-ca0d-40a0-97e8-d58f2f9036af" providerId="ADAL" clId="{FB6836BE-2776-47AC-9FEB-0A2FB97C596F}" dt="2023-07-23T15:53:36.769" v="68" actId="1076"/>
          <ac:picMkLst>
            <pc:docMk/>
            <pc:sldMk cId="3702377320" sldId="258"/>
            <ac:picMk id="6" creationId="{559165D1-71AB-6772-ED3C-FCE39A5A76F6}"/>
          </ac:picMkLst>
        </pc:picChg>
      </pc:sldChg>
      <pc:sldChg chg="addSp delSp modSp mod">
        <pc:chgData name="Pravesh Tiwari" userId="510cda5e-ca0d-40a0-97e8-d58f2f9036af" providerId="ADAL" clId="{FB6836BE-2776-47AC-9FEB-0A2FB97C596F}" dt="2023-07-23T16:08:15.852" v="119" actId="1076"/>
        <pc:sldMkLst>
          <pc:docMk/>
          <pc:sldMk cId="3993700683" sldId="259"/>
        </pc:sldMkLst>
        <pc:spChg chg="mod">
          <ac:chgData name="Pravesh Tiwari" userId="510cda5e-ca0d-40a0-97e8-d58f2f9036af" providerId="ADAL" clId="{FB6836BE-2776-47AC-9FEB-0A2FB97C596F}" dt="2023-07-23T15:54:53.192" v="75"/>
          <ac:spMkLst>
            <pc:docMk/>
            <pc:sldMk cId="3993700683" sldId="259"/>
            <ac:spMk id="2" creationId="{D7775FC3-CD43-9C7A-C05A-58DEB89A0BB2}"/>
          </ac:spMkLst>
        </pc:spChg>
        <pc:spChg chg="add mod">
          <ac:chgData name="Pravesh Tiwari" userId="510cda5e-ca0d-40a0-97e8-d58f2f9036af" providerId="ADAL" clId="{FB6836BE-2776-47AC-9FEB-0A2FB97C596F}" dt="2023-07-23T16:06:09.348" v="118" actId="1076"/>
          <ac:spMkLst>
            <pc:docMk/>
            <pc:sldMk cId="3993700683" sldId="259"/>
            <ac:spMk id="4" creationId="{905BE8DF-494A-9A4A-777A-AA26F7170688}"/>
          </ac:spMkLst>
        </pc:spChg>
        <pc:spChg chg="del mod">
          <ac:chgData name="Pravesh Tiwari" userId="510cda5e-ca0d-40a0-97e8-d58f2f9036af" providerId="ADAL" clId="{FB6836BE-2776-47AC-9FEB-0A2FB97C596F}" dt="2023-07-23T15:55:22.225" v="79"/>
          <ac:spMkLst>
            <pc:docMk/>
            <pc:sldMk cId="3993700683" sldId="259"/>
            <ac:spMk id="5" creationId="{BE2EB99F-AA18-A90E-4B34-EB5FF585C990}"/>
          </ac:spMkLst>
        </pc:spChg>
        <pc:spChg chg="add mod">
          <ac:chgData name="Pravesh Tiwari" userId="510cda5e-ca0d-40a0-97e8-d58f2f9036af" providerId="ADAL" clId="{FB6836BE-2776-47AC-9FEB-0A2FB97C596F}" dt="2023-07-23T16:04:13.764" v="93" actId="6549"/>
          <ac:spMkLst>
            <pc:docMk/>
            <pc:sldMk cId="3993700683" sldId="259"/>
            <ac:spMk id="7" creationId="{3EDDD553-7231-D8EE-AE40-3650F974F248}"/>
          </ac:spMkLst>
        </pc:spChg>
        <pc:spChg chg="add del">
          <ac:chgData name="Pravesh Tiwari" userId="510cda5e-ca0d-40a0-97e8-d58f2f9036af" providerId="ADAL" clId="{FB6836BE-2776-47AC-9FEB-0A2FB97C596F}" dt="2023-07-23T16:04:51.093" v="98" actId="22"/>
          <ac:spMkLst>
            <pc:docMk/>
            <pc:sldMk cId="3993700683" sldId="259"/>
            <ac:spMk id="11" creationId="{69125780-883A-7FF0-8350-D3B20CB5A496}"/>
          </ac:spMkLst>
        </pc:spChg>
        <pc:spChg chg="add del mod">
          <ac:chgData name="Pravesh Tiwari" userId="510cda5e-ca0d-40a0-97e8-d58f2f9036af" providerId="ADAL" clId="{FB6836BE-2776-47AC-9FEB-0A2FB97C596F}" dt="2023-07-23T16:04:58.478" v="101" actId="478"/>
          <ac:spMkLst>
            <pc:docMk/>
            <pc:sldMk cId="3993700683" sldId="259"/>
            <ac:spMk id="13" creationId="{CAE39946-B87E-E88C-30B5-2296ED7F1A74}"/>
          </ac:spMkLst>
        </pc:spChg>
        <pc:spChg chg="add mod">
          <ac:chgData name="Pravesh Tiwari" userId="510cda5e-ca0d-40a0-97e8-d58f2f9036af" providerId="ADAL" clId="{FB6836BE-2776-47AC-9FEB-0A2FB97C596F}" dt="2023-07-23T16:05:29.693" v="110" actId="1035"/>
          <ac:spMkLst>
            <pc:docMk/>
            <pc:sldMk cId="3993700683" sldId="259"/>
            <ac:spMk id="15" creationId="{0532F92B-029A-B591-00AF-FC5EA2E53C6F}"/>
          </ac:spMkLst>
        </pc:spChg>
        <pc:spChg chg="add mod">
          <ac:chgData name="Pravesh Tiwari" userId="510cda5e-ca0d-40a0-97e8-d58f2f9036af" providerId="ADAL" clId="{FB6836BE-2776-47AC-9FEB-0A2FB97C596F}" dt="2023-07-23T16:05:48.926" v="116" actId="1076"/>
          <ac:spMkLst>
            <pc:docMk/>
            <pc:sldMk cId="3993700683" sldId="259"/>
            <ac:spMk id="16" creationId="{1C35D95D-1A60-1EDC-7845-21861193CE6B}"/>
          </ac:spMkLst>
        </pc:spChg>
        <pc:picChg chg="add mod">
          <ac:chgData name="Pravesh Tiwari" userId="510cda5e-ca0d-40a0-97e8-d58f2f9036af" providerId="ADAL" clId="{FB6836BE-2776-47AC-9FEB-0A2FB97C596F}" dt="2023-07-23T16:05:43.951" v="115" actId="14100"/>
          <ac:picMkLst>
            <pc:docMk/>
            <pc:sldMk cId="3993700683" sldId="259"/>
            <ac:picMk id="14" creationId="{4BE002F3-54C0-285F-0D64-5C91DA154F19}"/>
          </ac:picMkLst>
        </pc:picChg>
        <pc:picChg chg="del">
          <ac:chgData name="Pravesh Tiwari" userId="510cda5e-ca0d-40a0-97e8-d58f2f9036af" providerId="ADAL" clId="{FB6836BE-2776-47AC-9FEB-0A2FB97C596F}" dt="2023-07-23T15:55:22.225" v="77" actId="478"/>
          <ac:picMkLst>
            <pc:docMk/>
            <pc:sldMk cId="3993700683" sldId="259"/>
            <ac:picMk id="2052" creationId="{49A2B3A4-CB0C-62D9-47CA-4F397F4130D3}"/>
          </ac:picMkLst>
        </pc:picChg>
        <pc:cxnChg chg="add mod">
          <ac:chgData name="Pravesh Tiwari" userId="510cda5e-ca0d-40a0-97e8-d58f2f9036af" providerId="ADAL" clId="{FB6836BE-2776-47AC-9FEB-0A2FB97C596F}" dt="2023-07-23T16:08:15.852" v="119" actId="1076"/>
          <ac:cxnSpMkLst>
            <pc:docMk/>
            <pc:sldMk cId="3993700683" sldId="259"/>
            <ac:cxnSpMk id="9" creationId="{BCCC7628-6C2B-6A2D-1729-396253848A1B}"/>
          </ac:cxnSpMkLst>
        </pc:cxnChg>
      </pc:sldChg>
      <pc:sldChg chg="addSp delSp modSp mod">
        <pc:chgData name="Pravesh Tiwari" userId="510cda5e-ca0d-40a0-97e8-d58f2f9036af" providerId="ADAL" clId="{FB6836BE-2776-47AC-9FEB-0A2FB97C596F}" dt="2023-07-23T16:23:07.725" v="205" actId="1076"/>
        <pc:sldMkLst>
          <pc:docMk/>
          <pc:sldMk cId="1400330069" sldId="260"/>
        </pc:sldMkLst>
        <pc:spChg chg="del">
          <ac:chgData name="Pravesh Tiwari" userId="510cda5e-ca0d-40a0-97e8-d58f2f9036af" providerId="ADAL" clId="{FB6836BE-2776-47AC-9FEB-0A2FB97C596F}" dt="2023-07-23T16:10:10.162" v="120" actId="478"/>
          <ac:spMkLst>
            <pc:docMk/>
            <pc:sldMk cId="1400330069" sldId="260"/>
            <ac:spMk id="3" creationId="{C2B49363-B55C-739D-CEF0-8EA872C2B4E8}"/>
          </ac:spMkLst>
        </pc:spChg>
        <pc:spChg chg="add mod">
          <ac:chgData name="Pravesh Tiwari" userId="510cda5e-ca0d-40a0-97e8-d58f2f9036af" providerId="ADAL" clId="{FB6836BE-2776-47AC-9FEB-0A2FB97C596F}" dt="2023-07-23T16:12:29.058" v="161" actId="5793"/>
          <ac:spMkLst>
            <pc:docMk/>
            <pc:sldMk cId="1400330069" sldId="260"/>
            <ac:spMk id="4" creationId="{5357C88B-C9D0-3186-A218-C7D5C96A27C7}"/>
          </ac:spMkLst>
        </pc:spChg>
        <pc:spChg chg="del">
          <ac:chgData name="Pravesh Tiwari" userId="510cda5e-ca0d-40a0-97e8-d58f2f9036af" providerId="ADAL" clId="{FB6836BE-2776-47AC-9FEB-0A2FB97C596F}" dt="2023-07-23T16:03:28.303" v="84" actId="478"/>
          <ac:spMkLst>
            <pc:docMk/>
            <pc:sldMk cId="1400330069" sldId="260"/>
            <ac:spMk id="6" creationId="{8E811E0C-E84F-78E3-59F9-A47542F9809B}"/>
          </ac:spMkLst>
        </pc:spChg>
        <pc:spChg chg="add del">
          <ac:chgData name="Pravesh Tiwari" userId="510cda5e-ca0d-40a0-97e8-d58f2f9036af" providerId="ADAL" clId="{FB6836BE-2776-47AC-9FEB-0A2FB97C596F}" dt="2023-07-23T16:11:00.949" v="144" actId="22"/>
          <ac:spMkLst>
            <pc:docMk/>
            <pc:sldMk cId="1400330069" sldId="260"/>
            <ac:spMk id="7" creationId="{3B53B58C-8F5A-1CEB-81C7-A5E82668854F}"/>
          </ac:spMkLst>
        </pc:spChg>
        <pc:spChg chg="del">
          <ac:chgData name="Pravesh Tiwari" userId="510cda5e-ca0d-40a0-97e8-d58f2f9036af" providerId="ADAL" clId="{FB6836BE-2776-47AC-9FEB-0A2FB97C596F}" dt="2023-07-23T16:03:28.303" v="84" actId="478"/>
          <ac:spMkLst>
            <pc:docMk/>
            <pc:sldMk cId="1400330069" sldId="260"/>
            <ac:spMk id="8" creationId="{9BB90286-EEF1-E28E-7286-A67EED3ACF41}"/>
          </ac:spMkLst>
        </pc:spChg>
        <pc:spChg chg="add mod">
          <ac:chgData name="Pravesh Tiwari" userId="510cda5e-ca0d-40a0-97e8-d58f2f9036af" providerId="ADAL" clId="{FB6836BE-2776-47AC-9FEB-0A2FB97C596F}" dt="2023-07-23T16:12:22.042" v="159" actId="1076"/>
          <ac:spMkLst>
            <pc:docMk/>
            <pc:sldMk cId="1400330069" sldId="260"/>
            <ac:spMk id="13" creationId="{F9B9E4FA-7C6F-7049-0909-34449B692DE5}"/>
          </ac:spMkLst>
        </pc:spChg>
        <pc:spChg chg="add del">
          <ac:chgData name="Pravesh Tiwari" userId="510cda5e-ca0d-40a0-97e8-d58f2f9036af" providerId="ADAL" clId="{FB6836BE-2776-47AC-9FEB-0A2FB97C596F}" dt="2023-07-23T16:12:58.920" v="163" actId="478"/>
          <ac:spMkLst>
            <pc:docMk/>
            <pc:sldMk cId="1400330069" sldId="260"/>
            <ac:spMk id="14" creationId="{74254555-74EA-9C8D-F723-186AE50225E5}"/>
          </ac:spMkLst>
        </pc:spChg>
        <pc:picChg chg="add mod">
          <ac:chgData name="Pravesh Tiwari" userId="510cda5e-ca0d-40a0-97e8-d58f2f9036af" providerId="ADAL" clId="{FB6836BE-2776-47AC-9FEB-0A2FB97C596F}" dt="2023-07-23T16:13:37.182" v="170" actId="14100"/>
          <ac:picMkLst>
            <pc:docMk/>
            <pc:sldMk cId="1400330069" sldId="260"/>
            <ac:picMk id="9" creationId="{6F79803D-9187-DC3E-A587-7B00DD03286C}"/>
          </ac:picMkLst>
        </pc:picChg>
        <pc:picChg chg="add mod">
          <ac:chgData name="Pravesh Tiwari" userId="510cda5e-ca0d-40a0-97e8-d58f2f9036af" providerId="ADAL" clId="{FB6836BE-2776-47AC-9FEB-0A2FB97C596F}" dt="2023-07-23T16:13:32.532" v="169" actId="1076"/>
          <ac:picMkLst>
            <pc:docMk/>
            <pc:sldMk cId="1400330069" sldId="260"/>
            <ac:picMk id="15" creationId="{ADA4AA9D-1BF8-747A-8E38-835B3603971D}"/>
          </ac:picMkLst>
        </pc:picChg>
        <pc:picChg chg="del">
          <ac:chgData name="Pravesh Tiwari" userId="510cda5e-ca0d-40a0-97e8-d58f2f9036af" providerId="ADAL" clId="{FB6836BE-2776-47AC-9FEB-0A2FB97C596F}" dt="2023-07-23T16:03:28.303" v="84" actId="478"/>
          <ac:picMkLst>
            <pc:docMk/>
            <pc:sldMk cId="1400330069" sldId="260"/>
            <ac:picMk id="3075" creationId="{0D890623-ED57-F2B0-57DA-1D1D53540617}"/>
          </ac:picMkLst>
        </pc:picChg>
        <pc:cxnChg chg="add mod">
          <ac:chgData name="Pravesh Tiwari" userId="510cda5e-ca0d-40a0-97e8-d58f2f9036af" providerId="ADAL" clId="{FB6836BE-2776-47AC-9FEB-0A2FB97C596F}" dt="2023-07-23T16:23:07.725" v="205" actId="1076"/>
          <ac:cxnSpMkLst>
            <pc:docMk/>
            <pc:sldMk cId="1400330069" sldId="260"/>
            <ac:cxnSpMk id="11" creationId="{C51B7DF9-9162-A307-70BD-F5FA778A41AB}"/>
          </ac:cxnSpMkLst>
        </pc:cxnChg>
        <pc:cxnChg chg="add mod">
          <ac:chgData name="Pravesh Tiwari" userId="510cda5e-ca0d-40a0-97e8-d58f2f9036af" providerId="ADAL" clId="{FB6836BE-2776-47AC-9FEB-0A2FB97C596F}" dt="2023-07-23T16:23:04.246" v="204" actId="1076"/>
          <ac:cxnSpMkLst>
            <pc:docMk/>
            <pc:sldMk cId="1400330069" sldId="260"/>
            <ac:cxnSpMk id="16" creationId="{3983AD88-D217-66E0-BD2E-8AA430895D87}"/>
          </ac:cxnSpMkLst>
        </pc:cxnChg>
      </pc:sldChg>
      <pc:sldChg chg="addSp delSp modSp mod">
        <pc:chgData name="Pravesh Tiwari" userId="510cda5e-ca0d-40a0-97e8-d58f2f9036af" providerId="ADAL" clId="{FB6836BE-2776-47AC-9FEB-0A2FB97C596F}" dt="2023-07-23T16:23:29.370" v="210" actId="1076"/>
        <pc:sldMkLst>
          <pc:docMk/>
          <pc:sldMk cId="405054173" sldId="261"/>
        </pc:sldMkLst>
        <pc:spChg chg="del">
          <ac:chgData name="Pravesh Tiwari" userId="510cda5e-ca0d-40a0-97e8-d58f2f9036af" providerId="ADAL" clId="{FB6836BE-2776-47AC-9FEB-0A2FB97C596F}" dt="2023-07-23T16:16:38.008" v="171" actId="478"/>
          <ac:spMkLst>
            <pc:docMk/>
            <pc:sldMk cId="405054173" sldId="261"/>
            <ac:spMk id="3" creationId="{BD7AD973-C345-6915-F156-CBF44AB58316}"/>
          </ac:spMkLst>
        </pc:spChg>
        <pc:spChg chg="add mod">
          <ac:chgData name="Pravesh Tiwari" userId="510cda5e-ca0d-40a0-97e8-d58f2f9036af" providerId="ADAL" clId="{FB6836BE-2776-47AC-9FEB-0A2FB97C596F}" dt="2023-07-23T16:23:15.287" v="206" actId="1076"/>
          <ac:spMkLst>
            <pc:docMk/>
            <pc:sldMk cId="405054173" sldId="261"/>
            <ac:spMk id="4" creationId="{8ACA3597-89DD-AF1C-AC16-5F3620A4D1A4}"/>
          </ac:spMkLst>
        </pc:spChg>
        <pc:spChg chg="del">
          <ac:chgData name="Pravesh Tiwari" userId="510cda5e-ca0d-40a0-97e8-d58f2f9036af" providerId="ADAL" clId="{FB6836BE-2776-47AC-9FEB-0A2FB97C596F}" dt="2023-07-23T16:16:38.008" v="171" actId="478"/>
          <ac:spMkLst>
            <pc:docMk/>
            <pc:sldMk cId="405054173" sldId="261"/>
            <ac:spMk id="5" creationId="{4D29C5F7-910B-D314-F9A5-0F6469AB4458}"/>
          </ac:spMkLst>
        </pc:spChg>
        <pc:spChg chg="add del">
          <ac:chgData name="Pravesh Tiwari" userId="510cda5e-ca0d-40a0-97e8-d58f2f9036af" providerId="ADAL" clId="{FB6836BE-2776-47AC-9FEB-0A2FB97C596F}" dt="2023-07-23T16:18:55.556" v="187"/>
          <ac:spMkLst>
            <pc:docMk/>
            <pc:sldMk cId="405054173" sldId="261"/>
            <ac:spMk id="6" creationId="{7B8D6E92-9DB3-4728-2B10-16E8D1A6E35F}"/>
          </ac:spMkLst>
        </pc:spChg>
        <pc:spChg chg="del">
          <ac:chgData name="Pravesh Tiwari" userId="510cda5e-ca0d-40a0-97e8-d58f2f9036af" providerId="ADAL" clId="{FB6836BE-2776-47AC-9FEB-0A2FB97C596F}" dt="2023-07-23T16:16:38.008" v="171" actId="478"/>
          <ac:spMkLst>
            <pc:docMk/>
            <pc:sldMk cId="405054173" sldId="261"/>
            <ac:spMk id="10" creationId="{3DFFA1E2-7400-40C8-849F-BA73D6FD4E93}"/>
          </ac:spMkLst>
        </pc:spChg>
        <pc:spChg chg="add mod">
          <ac:chgData name="Pravesh Tiwari" userId="510cda5e-ca0d-40a0-97e8-d58f2f9036af" providerId="ADAL" clId="{FB6836BE-2776-47AC-9FEB-0A2FB97C596F}" dt="2023-07-23T16:19:36.171" v="193" actId="1076"/>
          <ac:spMkLst>
            <pc:docMk/>
            <pc:sldMk cId="405054173" sldId="261"/>
            <ac:spMk id="11" creationId="{F0D6D013-5811-FCD9-E5DF-AC1328AE66C7}"/>
          </ac:spMkLst>
        </pc:spChg>
        <pc:spChg chg="add del">
          <ac:chgData name="Pravesh Tiwari" userId="510cda5e-ca0d-40a0-97e8-d58f2f9036af" providerId="ADAL" clId="{FB6836BE-2776-47AC-9FEB-0A2FB97C596F}" dt="2023-07-23T16:19:50.461" v="197"/>
          <ac:spMkLst>
            <pc:docMk/>
            <pc:sldMk cId="405054173" sldId="261"/>
            <ac:spMk id="12" creationId="{A9A57874-A3FC-0123-805C-3233F8AEB28F}"/>
          </ac:spMkLst>
        </pc:spChg>
        <pc:spChg chg="del">
          <ac:chgData name="Pravesh Tiwari" userId="510cda5e-ca0d-40a0-97e8-d58f2f9036af" providerId="ADAL" clId="{FB6836BE-2776-47AC-9FEB-0A2FB97C596F}" dt="2023-07-23T16:16:38.008" v="171" actId="478"/>
          <ac:spMkLst>
            <pc:docMk/>
            <pc:sldMk cId="405054173" sldId="261"/>
            <ac:spMk id="13" creationId="{F64CC5B1-75DF-027C-0D12-9C694B232B63}"/>
          </ac:spMkLst>
        </pc:spChg>
        <pc:spChg chg="del">
          <ac:chgData name="Pravesh Tiwari" userId="510cda5e-ca0d-40a0-97e8-d58f2f9036af" providerId="ADAL" clId="{FB6836BE-2776-47AC-9FEB-0A2FB97C596F}" dt="2023-07-23T16:16:38.008" v="171" actId="478"/>
          <ac:spMkLst>
            <pc:docMk/>
            <pc:sldMk cId="405054173" sldId="261"/>
            <ac:spMk id="17" creationId="{AF6E5F90-5F49-E464-643C-EA735B74EEBE}"/>
          </ac:spMkLst>
        </pc:spChg>
        <pc:picChg chg="del">
          <ac:chgData name="Pravesh Tiwari" userId="510cda5e-ca0d-40a0-97e8-d58f2f9036af" providerId="ADAL" clId="{FB6836BE-2776-47AC-9FEB-0A2FB97C596F}" dt="2023-07-23T16:16:38.008" v="171" actId="478"/>
          <ac:picMkLst>
            <pc:docMk/>
            <pc:sldMk cId="405054173" sldId="261"/>
            <ac:picMk id="7" creationId="{9D05849B-0C0A-62D8-257F-79F92A65A62B}"/>
          </ac:picMkLst>
        </pc:picChg>
        <pc:picChg chg="add mod">
          <ac:chgData name="Pravesh Tiwari" userId="510cda5e-ca0d-40a0-97e8-d58f2f9036af" providerId="ADAL" clId="{FB6836BE-2776-47AC-9FEB-0A2FB97C596F}" dt="2023-07-23T16:19:10.056" v="191" actId="1076"/>
          <ac:picMkLst>
            <pc:docMk/>
            <pc:sldMk cId="405054173" sldId="261"/>
            <ac:picMk id="8" creationId="{C3689616-61D1-91C3-566E-767864A592BF}"/>
          </ac:picMkLst>
        </pc:picChg>
        <pc:picChg chg="add mod">
          <ac:chgData name="Pravesh Tiwari" userId="510cda5e-ca0d-40a0-97e8-d58f2f9036af" providerId="ADAL" clId="{FB6836BE-2776-47AC-9FEB-0A2FB97C596F}" dt="2023-07-23T16:19:57.194" v="200" actId="14100"/>
          <ac:picMkLst>
            <pc:docMk/>
            <pc:sldMk cId="405054173" sldId="261"/>
            <ac:picMk id="14" creationId="{8D41B07C-E117-607D-43A9-2927BFB86EBF}"/>
          </ac:picMkLst>
        </pc:picChg>
        <pc:picChg chg="del">
          <ac:chgData name="Pravesh Tiwari" userId="510cda5e-ca0d-40a0-97e8-d58f2f9036af" providerId="ADAL" clId="{FB6836BE-2776-47AC-9FEB-0A2FB97C596F}" dt="2023-07-23T16:16:38.008" v="171" actId="478"/>
          <ac:picMkLst>
            <pc:docMk/>
            <pc:sldMk cId="405054173" sldId="261"/>
            <ac:picMk id="15" creationId="{94E0AF5D-4DE3-99C2-4D50-CF1262561B3E}"/>
          </ac:picMkLst>
        </pc:picChg>
        <pc:picChg chg="del">
          <ac:chgData name="Pravesh Tiwari" userId="510cda5e-ca0d-40a0-97e8-d58f2f9036af" providerId="ADAL" clId="{FB6836BE-2776-47AC-9FEB-0A2FB97C596F}" dt="2023-07-23T16:16:38.008" v="171" actId="478"/>
          <ac:picMkLst>
            <pc:docMk/>
            <pc:sldMk cId="405054173" sldId="261"/>
            <ac:picMk id="21" creationId="{9C39F252-5EC6-4C02-F450-D00E20BC070A}"/>
          </ac:picMkLst>
        </pc:picChg>
        <pc:picChg chg="del">
          <ac:chgData name="Pravesh Tiwari" userId="510cda5e-ca0d-40a0-97e8-d58f2f9036af" providerId="ADAL" clId="{FB6836BE-2776-47AC-9FEB-0A2FB97C596F}" dt="2023-07-23T16:16:38.008" v="171" actId="478"/>
          <ac:picMkLst>
            <pc:docMk/>
            <pc:sldMk cId="405054173" sldId="261"/>
            <ac:picMk id="4098" creationId="{B82171B8-83A7-2C45-9773-D16498D4D54E}"/>
          </ac:picMkLst>
        </pc:picChg>
        <pc:cxnChg chg="add mod">
          <ac:chgData name="Pravesh Tiwari" userId="510cda5e-ca0d-40a0-97e8-d58f2f9036af" providerId="ADAL" clId="{FB6836BE-2776-47AC-9FEB-0A2FB97C596F}" dt="2023-07-23T16:23:29.370" v="210" actId="1076"/>
          <ac:cxnSpMkLst>
            <pc:docMk/>
            <pc:sldMk cId="405054173" sldId="261"/>
            <ac:cxnSpMk id="16" creationId="{E080D547-F7C9-CBAC-D05F-F3E7CD3FDDEC}"/>
          </ac:cxnSpMkLst>
        </pc:cxnChg>
        <pc:cxnChg chg="add mod">
          <ac:chgData name="Pravesh Tiwari" userId="510cda5e-ca0d-40a0-97e8-d58f2f9036af" providerId="ADAL" clId="{FB6836BE-2776-47AC-9FEB-0A2FB97C596F}" dt="2023-07-23T16:23:24.579" v="209"/>
          <ac:cxnSpMkLst>
            <pc:docMk/>
            <pc:sldMk cId="405054173" sldId="261"/>
            <ac:cxnSpMk id="18" creationId="{8D6DF953-1574-B2C6-6786-60111631ACE5}"/>
          </ac:cxnSpMkLst>
        </pc:cxnChg>
      </pc:sldChg>
      <pc:sldChg chg="addSp delSp modSp mod">
        <pc:chgData name="Pravesh Tiwari" userId="510cda5e-ca0d-40a0-97e8-d58f2f9036af" providerId="ADAL" clId="{FB6836BE-2776-47AC-9FEB-0A2FB97C596F}" dt="2023-07-23T17:56:28.119" v="229" actId="1076"/>
        <pc:sldMkLst>
          <pc:docMk/>
          <pc:sldMk cId="114704622" sldId="262"/>
        </pc:sldMkLst>
        <pc:spChg chg="del">
          <ac:chgData name="Pravesh Tiwari" userId="510cda5e-ca0d-40a0-97e8-d58f2f9036af" providerId="ADAL" clId="{FB6836BE-2776-47AC-9FEB-0A2FB97C596F}" dt="2023-07-23T16:22:45.706" v="201" actId="478"/>
          <ac:spMkLst>
            <pc:docMk/>
            <pc:sldMk cId="114704622" sldId="262"/>
            <ac:spMk id="3" creationId="{BD7AD973-C345-6915-F156-CBF44AB58316}"/>
          </ac:spMkLst>
        </pc:spChg>
        <pc:spChg chg="del">
          <ac:chgData name="Pravesh Tiwari" userId="510cda5e-ca0d-40a0-97e8-d58f2f9036af" providerId="ADAL" clId="{FB6836BE-2776-47AC-9FEB-0A2FB97C596F}" dt="2023-07-23T16:22:53.398" v="202" actId="478"/>
          <ac:spMkLst>
            <pc:docMk/>
            <pc:sldMk cId="114704622" sldId="262"/>
            <ac:spMk id="5" creationId="{4D29C5F7-910B-D314-F9A5-0F6469AB4458}"/>
          </ac:spMkLst>
        </pc:spChg>
        <pc:spChg chg="add mod">
          <ac:chgData name="Pravesh Tiwari" userId="510cda5e-ca0d-40a0-97e8-d58f2f9036af" providerId="ADAL" clId="{FB6836BE-2776-47AC-9FEB-0A2FB97C596F}" dt="2023-07-23T17:56:05.868" v="224" actId="2711"/>
          <ac:spMkLst>
            <pc:docMk/>
            <pc:sldMk cId="114704622" sldId="262"/>
            <ac:spMk id="7" creationId="{262EF0CC-9F4C-1D3E-BABE-D7CC7799AAA1}"/>
          </ac:spMkLst>
        </pc:spChg>
        <pc:spChg chg="add del">
          <ac:chgData name="Pravesh Tiwari" userId="510cda5e-ca0d-40a0-97e8-d58f2f9036af" providerId="ADAL" clId="{FB6836BE-2776-47AC-9FEB-0A2FB97C596F}" dt="2023-07-23T17:55:03.777" v="216"/>
          <ac:spMkLst>
            <pc:docMk/>
            <pc:sldMk cId="114704622" sldId="262"/>
            <ac:spMk id="8" creationId="{1F57B824-39C5-040A-AE5A-4B72E016331A}"/>
          </ac:spMkLst>
        </pc:spChg>
        <pc:spChg chg="del">
          <ac:chgData name="Pravesh Tiwari" userId="510cda5e-ca0d-40a0-97e8-d58f2f9036af" providerId="ADAL" clId="{FB6836BE-2776-47AC-9FEB-0A2FB97C596F}" dt="2023-07-23T16:22:53.398" v="202" actId="478"/>
          <ac:spMkLst>
            <pc:docMk/>
            <pc:sldMk cId="114704622" sldId="262"/>
            <ac:spMk id="10" creationId="{3DFFA1E2-7400-40C8-849F-BA73D6FD4E93}"/>
          </ac:spMkLst>
        </pc:spChg>
        <pc:spChg chg="add mod">
          <ac:chgData name="Pravesh Tiwari" userId="510cda5e-ca0d-40a0-97e8-d58f2f9036af" providerId="ADAL" clId="{FB6836BE-2776-47AC-9FEB-0A2FB97C596F}" dt="2023-07-23T17:56:11.307" v="225" actId="108"/>
          <ac:spMkLst>
            <pc:docMk/>
            <pc:sldMk cId="114704622" sldId="262"/>
            <ac:spMk id="12" creationId="{97AA8014-713F-20EC-29D0-427C2B843EBB}"/>
          </ac:spMkLst>
        </pc:spChg>
        <pc:spChg chg="del">
          <ac:chgData name="Pravesh Tiwari" userId="510cda5e-ca0d-40a0-97e8-d58f2f9036af" providerId="ADAL" clId="{FB6836BE-2776-47AC-9FEB-0A2FB97C596F}" dt="2023-07-23T16:22:53.398" v="202" actId="478"/>
          <ac:spMkLst>
            <pc:docMk/>
            <pc:sldMk cId="114704622" sldId="262"/>
            <ac:spMk id="13" creationId="{F64CC5B1-75DF-027C-0D12-9C694B232B63}"/>
          </ac:spMkLst>
        </pc:spChg>
        <pc:spChg chg="del">
          <ac:chgData name="Pravesh Tiwari" userId="510cda5e-ca0d-40a0-97e8-d58f2f9036af" providerId="ADAL" clId="{FB6836BE-2776-47AC-9FEB-0A2FB97C596F}" dt="2023-07-23T16:22:45.706" v="201" actId="478"/>
          <ac:spMkLst>
            <pc:docMk/>
            <pc:sldMk cId="114704622" sldId="262"/>
            <ac:spMk id="17" creationId="{AF6E5F90-5F49-E464-643C-EA735B74EEBE}"/>
          </ac:spMkLst>
        </pc:spChg>
        <pc:picChg chg="del">
          <ac:chgData name="Pravesh Tiwari" userId="510cda5e-ca0d-40a0-97e8-d58f2f9036af" providerId="ADAL" clId="{FB6836BE-2776-47AC-9FEB-0A2FB97C596F}" dt="2023-07-23T16:22:45.706" v="201" actId="478"/>
          <ac:picMkLst>
            <pc:docMk/>
            <pc:sldMk cId="114704622" sldId="262"/>
            <ac:picMk id="4" creationId="{45450EAA-AE7A-5C1D-CCEB-C2792BEB522B}"/>
          </ac:picMkLst>
        </pc:picChg>
        <pc:picChg chg="del">
          <ac:chgData name="Pravesh Tiwari" userId="510cda5e-ca0d-40a0-97e8-d58f2f9036af" providerId="ADAL" clId="{FB6836BE-2776-47AC-9FEB-0A2FB97C596F}" dt="2023-07-23T16:22:45.706" v="201" actId="478"/>
          <ac:picMkLst>
            <pc:docMk/>
            <pc:sldMk cId="114704622" sldId="262"/>
            <ac:picMk id="6" creationId="{14A20055-F574-0DD5-9D95-5BF5E0DC5D5D}"/>
          </ac:picMkLst>
        </pc:picChg>
        <pc:picChg chg="add mod">
          <ac:chgData name="Pravesh Tiwari" userId="510cda5e-ca0d-40a0-97e8-d58f2f9036af" providerId="ADAL" clId="{FB6836BE-2776-47AC-9FEB-0A2FB97C596F}" dt="2023-07-23T17:55:09.362" v="219" actId="1076"/>
          <ac:picMkLst>
            <pc:docMk/>
            <pc:sldMk cId="114704622" sldId="262"/>
            <ac:picMk id="9" creationId="{A0AE642A-ECB4-5D39-9723-9939598ED452}"/>
          </ac:picMkLst>
        </pc:picChg>
        <pc:picChg chg="add mod">
          <ac:chgData name="Pravesh Tiwari" userId="510cda5e-ca0d-40a0-97e8-d58f2f9036af" providerId="ADAL" clId="{FB6836BE-2776-47AC-9FEB-0A2FB97C596F}" dt="2023-07-23T17:56:28.119" v="229" actId="1076"/>
          <ac:picMkLst>
            <pc:docMk/>
            <pc:sldMk cId="114704622" sldId="262"/>
            <ac:picMk id="14" creationId="{EEFC9E71-B716-3F46-5C8B-A4CF3A1A5203}"/>
          </ac:picMkLst>
        </pc:picChg>
      </pc:sldChg>
      <pc:sldChg chg="addSp delSp modSp mod">
        <pc:chgData name="Pravesh Tiwari" userId="510cda5e-ca0d-40a0-97e8-d58f2f9036af" providerId="ADAL" clId="{FB6836BE-2776-47AC-9FEB-0A2FB97C596F}" dt="2023-07-23T18:05:51.785" v="275" actId="478"/>
        <pc:sldMkLst>
          <pc:docMk/>
          <pc:sldMk cId="3403953719" sldId="263"/>
        </pc:sldMkLst>
        <pc:spChg chg="del">
          <ac:chgData name="Pravesh Tiwari" userId="510cda5e-ca0d-40a0-97e8-d58f2f9036af" providerId="ADAL" clId="{FB6836BE-2776-47AC-9FEB-0A2FB97C596F}" dt="2023-07-23T18:05:51.785" v="275" actId="478"/>
          <ac:spMkLst>
            <pc:docMk/>
            <pc:sldMk cId="3403953719" sldId="263"/>
            <ac:spMk id="3" creationId="{A047B4E5-6652-5250-B43A-B6D6CE848D26}"/>
          </ac:spMkLst>
        </pc:spChg>
        <pc:spChg chg="add mod">
          <ac:chgData name="Pravesh Tiwari" userId="510cda5e-ca0d-40a0-97e8-d58f2f9036af" providerId="ADAL" clId="{FB6836BE-2776-47AC-9FEB-0A2FB97C596F}" dt="2023-07-23T18:00:32.488" v="249" actId="2711"/>
          <ac:spMkLst>
            <pc:docMk/>
            <pc:sldMk cId="3403953719" sldId="263"/>
            <ac:spMk id="4" creationId="{D290B0F9-30D2-A215-6D57-B724BBD2EE82}"/>
          </ac:spMkLst>
        </pc:spChg>
        <pc:spChg chg="del mod">
          <ac:chgData name="Pravesh Tiwari" userId="510cda5e-ca0d-40a0-97e8-d58f2f9036af" providerId="ADAL" clId="{FB6836BE-2776-47AC-9FEB-0A2FB97C596F}" dt="2023-07-23T17:57:37.353" v="231" actId="478"/>
          <ac:spMkLst>
            <pc:docMk/>
            <pc:sldMk cId="3403953719" sldId="263"/>
            <ac:spMk id="5" creationId="{39002AEE-7C14-5CF4-2CF6-D32A7922A693}"/>
          </ac:spMkLst>
        </pc:spChg>
        <pc:spChg chg="add del">
          <ac:chgData name="Pravesh Tiwari" userId="510cda5e-ca0d-40a0-97e8-d58f2f9036af" providerId="ADAL" clId="{FB6836BE-2776-47AC-9FEB-0A2FB97C596F}" dt="2023-07-23T17:59:52.032" v="240"/>
          <ac:spMkLst>
            <pc:docMk/>
            <pc:sldMk cId="3403953719" sldId="263"/>
            <ac:spMk id="6" creationId="{11755577-D47D-1C8C-69EA-EE4B292696CC}"/>
          </ac:spMkLst>
        </pc:spChg>
        <pc:spChg chg="add mod">
          <ac:chgData name="Pravesh Tiwari" userId="510cda5e-ca0d-40a0-97e8-d58f2f9036af" providerId="ADAL" clId="{FB6836BE-2776-47AC-9FEB-0A2FB97C596F}" dt="2023-07-23T18:00:39.268" v="251" actId="1076"/>
          <ac:spMkLst>
            <pc:docMk/>
            <pc:sldMk cId="3403953719" sldId="263"/>
            <ac:spMk id="9" creationId="{118D2C76-E6B9-8A1C-BF91-04AF5BAB26AF}"/>
          </ac:spMkLst>
        </pc:spChg>
        <pc:picChg chg="add del mod">
          <ac:chgData name="Pravesh Tiwari" userId="510cda5e-ca0d-40a0-97e8-d58f2f9036af" providerId="ADAL" clId="{FB6836BE-2776-47AC-9FEB-0A2FB97C596F}" dt="2023-07-23T18:01:49.141" v="255" actId="1076"/>
          <ac:picMkLst>
            <pc:docMk/>
            <pc:sldMk cId="3403953719" sldId="263"/>
            <ac:picMk id="7" creationId="{DF5AC728-60A4-574E-B272-D543EA0BFD7C}"/>
          </ac:picMkLst>
        </pc:picChg>
        <pc:picChg chg="add mod">
          <ac:chgData name="Pravesh Tiwari" userId="510cda5e-ca0d-40a0-97e8-d58f2f9036af" providerId="ADAL" clId="{FB6836BE-2776-47AC-9FEB-0A2FB97C596F}" dt="2023-07-23T18:01:41.899" v="254" actId="1076"/>
          <ac:picMkLst>
            <pc:docMk/>
            <pc:sldMk cId="3403953719" sldId="263"/>
            <ac:picMk id="5124" creationId="{93A0483D-3D30-E0FA-44DB-721726B3C04E}"/>
          </ac:picMkLst>
        </pc:picChg>
      </pc:sldChg>
      <pc:sldChg chg="addSp delSp modSp mod">
        <pc:chgData name="Pravesh Tiwari" userId="510cda5e-ca0d-40a0-97e8-d58f2f9036af" providerId="ADAL" clId="{FB6836BE-2776-47AC-9FEB-0A2FB97C596F}" dt="2023-07-23T18:04:03.721" v="271" actId="12"/>
        <pc:sldMkLst>
          <pc:docMk/>
          <pc:sldMk cId="1207606846" sldId="264"/>
        </pc:sldMkLst>
        <pc:spChg chg="del">
          <ac:chgData name="Pravesh Tiwari" userId="510cda5e-ca0d-40a0-97e8-d58f2f9036af" providerId="ADAL" clId="{FB6836BE-2776-47AC-9FEB-0A2FB97C596F}" dt="2023-07-23T18:02:00.858" v="256" actId="478"/>
          <ac:spMkLst>
            <pc:docMk/>
            <pc:sldMk cId="1207606846" sldId="264"/>
            <ac:spMk id="3" creationId="{C454A8EA-7E3D-A321-004E-9B4ED0C953F1}"/>
          </ac:spMkLst>
        </pc:spChg>
        <pc:spChg chg="del">
          <ac:chgData name="Pravesh Tiwari" userId="510cda5e-ca0d-40a0-97e8-d58f2f9036af" providerId="ADAL" clId="{FB6836BE-2776-47AC-9FEB-0A2FB97C596F}" dt="2023-07-23T18:02:00.858" v="256" actId="478"/>
          <ac:spMkLst>
            <pc:docMk/>
            <pc:sldMk cId="1207606846" sldId="264"/>
            <ac:spMk id="4" creationId="{9BA958F9-001D-8C07-2E08-97EC333995FE}"/>
          </ac:spMkLst>
        </pc:spChg>
        <pc:spChg chg="add mod">
          <ac:chgData name="Pravesh Tiwari" userId="510cda5e-ca0d-40a0-97e8-d58f2f9036af" providerId="ADAL" clId="{FB6836BE-2776-47AC-9FEB-0A2FB97C596F}" dt="2023-07-23T18:04:03.721" v="271" actId="12"/>
          <ac:spMkLst>
            <pc:docMk/>
            <pc:sldMk cId="1207606846" sldId="264"/>
            <ac:spMk id="5" creationId="{43FF5251-B8A8-A698-E15D-4A37AD74DB21}"/>
          </ac:spMkLst>
        </pc:spChg>
        <pc:spChg chg="add mod">
          <ac:chgData name="Pravesh Tiwari" userId="510cda5e-ca0d-40a0-97e8-d58f2f9036af" providerId="ADAL" clId="{FB6836BE-2776-47AC-9FEB-0A2FB97C596F}" dt="2023-07-23T18:04:03.721" v="271" actId="12"/>
          <ac:spMkLst>
            <pc:docMk/>
            <pc:sldMk cId="1207606846" sldId="264"/>
            <ac:spMk id="7" creationId="{9B17964E-6D09-9C00-72D2-643E33086BD3}"/>
          </ac:spMkLst>
        </pc:spChg>
        <pc:picChg chg="add mod">
          <ac:chgData name="Pravesh Tiwari" userId="510cda5e-ca0d-40a0-97e8-d58f2f9036af" providerId="ADAL" clId="{FB6836BE-2776-47AC-9FEB-0A2FB97C596F}" dt="2023-07-23T18:03:56.052" v="270" actId="1076"/>
          <ac:picMkLst>
            <pc:docMk/>
            <pc:sldMk cId="1207606846" sldId="264"/>
            <ac:picMk id="6146" creationId="{DD727512-CE50-3F81-F9CF-6670810A524B}"/>
          </ac:picMkLst>
        </pc:picChg>
        <pc:picChg chg="add mod">
          <ac:chgData name="Pravesh Tiwari" userId="510cda5e-ca0d-40a0-97e8-d58f2f9036af" providerId="ADAL" clId="{FB6836BE-2776-47AC-9FEB-0A2FB97C596F}" dt="2023-07-23T18:03:54.024" v="269" actId="1076"/>
          <ac:picMkLst>
            <pc:docMk/>
            <pc:sldMk cId="1207606846" sldId="264"/>
            <ac:picMk id="6148" creationId="{3F348268-D64C-9583-A024-2DC25833ED15}"/>
          </ac:picMkLst>
        </pc:picChg>
      </pc:sldChg>
      <pc:sldChg chg="addSp modSp new mod">
        <pc:chgData name="Pravesh Tiwari" userId="510cda5e-ca0d-40a0-97e8-d58f2f9036af" providerId="ADAL" clId="{FB6836BE-2776-47AC-9FEB-0A2FB97C596F}" dt="2023-07-23T18:16:43.078" v="307" actId="113"/>
        <pc:sldMkLst>
          <pc:docMk/>
          <pc:sldMk cId="1057312257" sldId="265"/>
        </pc:sldMkLst>
        <pc:spChg chg="add mod">
          <ac:chgData name="Pravesh Tiwari" userId="510cda5e-ca0d-40a0-97e8-d58f2f9036af" providerId="ADAL" clId="{FB6836BE-2776-47AC-9FEB-0A2FB97C596F}" dt="2023-07-23T18:08:51.035" v="289" actId="12"/>
          <ac:spMkLst>
            <pc:docMk/>
            <pc:sldMk cId="1057312257" sldId="265"/>
            <ac:spMk id="3" creationId="{CC33211A-92F6-57D3-4EDB-587EFD9EEB7F}"/>
          </ac:spMkLst>
        </pc:spChg>
        <pc:spChg chg="add mod">
          <ac:chgData name="Pravesh Tiwari" userId="510cda5e-ca0d-40a0-97e8-d58f2f9036af" providerId="ADAL" clId="{FB6836BE-2776-47AC-9FEB-0A2FB97C596F}" dt="2023-07-23T18:08:22.906" v="286" actId="2711"/>
          <ac:spMkLst>
            <pc:docMk/>
            <pc:sldMk cId="1057312257" sldId="265"/>
            <ac:spMk id="5" creationId="{8AAFB762-E730-C417-58E8-A9C9D58FF2CC}"/>
          </ac:spMkLst>
        </pc:spChg>
        <pc:spChg chg="add mod">
          <ac:chgData name="Pravesh Tiwari" userId="510cda5e-ca0d-40a0-97e8-d58f2f9036af" providerId="ADAL" clId="{FB6836BE-2776-47AC-9FEB-0A2FB97C596F}" dt="2023-07-23T18:09:07.414" v="294" actId="207"/>
          <ac:spMkLst>
            <pc:docMk/>
            <pc:sldMk cId="1057312257" sldId="265"/>
            <ac:spMk id="7" creationId="{03386D0B-B9D3-7C53-F8BA-74D4036DECAF}"/>
          </ac:spMkLst>
        </pc:spChg>
        <pc:spChg chg="add mod">
          <ac:chgData name="Pravesh Tiwari" userId="510cda5e-ca0d-40a0-97e8-d58f2f9036af" providerId="ADAL" clId="{FB6836BE-2776-47AC-9FEB-0A2FB97C596F}" dt="2023-07-23T18:16:15.787" v="299" actId="14100"/>
          <ac:spMkLst>
            <pc:docMk/>
            <pc:sldMk cId="1057312257" sldId="265"/>
            <ac:spMk id="9" creationId="{F3C77963-953F-1BE3-D8DA-21D48F68B452}"/>
          </ac:spMkLst>
        </pc:spChg>
        <pc:spChg chg="add mod">
          <ac:chgData name="Pravesh Tiwari" userId="510cda5e-ca0d-40a0-97e8-d58f2f9036af" providerId="ADAL" clId="{FB6836BE-2776-47AC-9FEB-0A2FB97C596F}" dt="2023-07-23T18:16:43.078" v="307" actId="113"/>
          <ac:spMkLst>
            <pc:docMk/>
            <pc:sldMk cId="1057312257" sldId="265"/>
            <ac:spMk id="11" creationId="{3875BF89-EDC1-1AC8-4528-D5A44953BA18}"/>
          </ac:spMkLst>
        </pc:spChg>
      </pc:sldChg>
      <pc:sldChg chg="addSp modSp new mod">
        <pc:chgData name="Pravesh Tiwari" userId="510cda5e-ca0d-40a0-97e8-d58f2f9036af" providerId="ADAL" clId="{FB6836BE-2776-47AC-9FEB-0A2FB97C596F}" dt="2023-07-23T18:23:27.704" v="340" actId="12"/>
        <pc:sldMkLst>
          <pc:docMk/>
          <pc:sldMk cId="3984948030" sldId="266"/>
        </pc:sldMkLst>
        <pc:spChg chg="add mod">
          <ac:chgData name="Pravesh Tiwari" userId="510cda5e-ca0d-40a0-97e8-d58f2f9036af" providerId="ADAL" clId="{FB6836BE-2776-47AC-9FEB-0A2FB97C596F}" dt="2023-07-23T18:23:27.704" v="340" actId="12"/>
          <ac:spMkLst>
            <pc:docMk/>
            <pc:sldMk cId="3984948030" sldId="266"/>
            <ac:spMk id="3" creationId="{DE3FFCF7-81A0-6056-5BB6-AF276FDF471B}"/>
          </ac:spMkLst>
        </pc:spChg>
        <pc:spChg chg="add mod">
          <ac:chgData name="Pravesh Tiwari" userId="510cda5e-ca0d-40a0-97e8-d58f2f9036af" providerId="ADAL" clId="{FB6836BE-2776-47AC-9FEB-0A2FB97C596F}" dt="2023-07-23T18:19:00.282" v="336"/>
          <ac:spMkLst>
            <pc:docMk/>
            <pc:sldMk cId="3984948030" sldId="266"/>
            <ac:spMk id="5" creationId="{335B4FCC-9640-B1AF-B29A-60448D6486EC}"/>
          </ac:spMkLst>
        </pc:spChg>
        <pc:picChg chg="add mod">
          <ac:chgData name="Pravesh Tiwari" userId="510cda5e-ca0d-40a0-97e8-d58f2f9036af" providerId="ADAL" clId="{FB6836BE-2776-47AC-9FEB-0A2FB97C596F}" dt="2023-07-23T18:18:32.477" v="332" actId="1076"/>
          <ac:picMkLst>
            <pc:docMk/>
            <pc:sldMk cId="3984948030" sldId="266"/>
            <ac:picMk id="7170" creationId="{70CC3EEC-810C-645B-EBFC-B87CFAA913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CDF2-DE51-2B26-791C-A85B0B733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7DF762-0BA4-C7B9-14B2-689B26C25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2795D6-CA09-D33E-25E1-C44563BCA1EB}"/>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5" name="Footer Placeholder 4">
            <a:extLst>
              <a:ext uri="{FF2B5EF4-FFF2-40B4-BE49-F238E27FC236}">
                <a16:creationId xmlns:a16="http://schemas.microsoft.com/office/drawing/2014/main" id="{C3E76D70-53B6-B2C5-C2F0-C206D2ECE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2973F-D426-5636-EE26-AABDF3784AC0}"/>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55577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054D-6FAD-6FA5-2300-DCD1ECE73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D954FE-3F06-C8D2-A5EE-4F9ADA71C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25C84-24B3-2B00-44D5-14277DC77163}"/>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5" name="Footer Placeholder 4">
            <a:extLst>
              <a:ext uri="{FF2B5EF4-FFF2-40B4-BE49-F238E27FC236}">
                <a16:creationId xmlns:a16="http://schemas.microsoft.com/office/drawing/2014/main" id="{4F512B4C-61A5-15A7-837A-98A550573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DEAC2-3048-0135-7621-CB7219C7004D}"/>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30784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78DD0-76DE-6BA3-0946-EABAACC66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2AF30-FDF7-26C1-DB7E-21C823224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4E47D-477C-2890-0044-4B88A3F6EDB9}"/>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5" name="Footer Placeholder 4">
            <a:extLst>
              <a:ext uri="{FF2B5EF4-FFF2-40B4-BE49-F238E27FC236}">
                <a16:creationId xmlns:a16="http://schemas.microsoft.com/office/drawing/2014/main" id="{6D0C52F1-9806-F2A3-FB13-E4D6FCB20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58AA-9BE2-C61A-266A-B675A5891815}"/>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72833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A8FB-DD3D-CBD6-CD25-9C6FCDE66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9DFE8-3590-721F-279B-B2FE4505F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468C0-4F29-EE75-00C1-CD9775275C31}"/>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5" name="Footer Placeholder 4">
            <a:extLst>
              <a:ext uri="{FF2B5EF4-FFF2-40B4-BE49-F238E27FC236}">
                <a16:creationId xmlns:a16="http://schemas.microsoft.com/office/drawing/2014/main" id="{5700A7FA-A23B-5413-547E-5F661720C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B258A-AB47-7B26-E93E-669FA2E457E8}"/>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10435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91B0-9F6E-0206-78ED-4EC88CA27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E8A31B-B019-C541-6261-48DF5ABD0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1F8D4-F85A-BE20-9B5E-D8DEAFC9BF76}"/>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5" name="Footer Placeholder 4">
            <a:extLst>
              <a:ext uri="{FF2B5EF4-FFF2-40B4-BE49-F238E27FC236}">
                <a16:creationId xmlns:a16="http://schemas.microsoft.com/office/drawing/2014/main" id="{61CCEB5E-DAE9-24CA-D2A1-0F30377DC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DAEFC-B518-44C1-BA31-2E06237307E6}"/>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98221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3F62-1800-EB74-75EE-E74259497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25B5C-80B4-5974-F1B4-5A147E315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A0898-677A-A80A-729C-2DB6BCA073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D6045-A51D-3217-8F0A-0E6D5A7D3D98}"/>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6" name="Footer Placeholder 5">
            <a:extLst>
              <a:ext uri="{FF2B5EF4-FFF2-40B4-BE49-F238E27FC236}">
                <a16:creationId xmlns:a16="http://schemas.microsoft.com/office/drawing/2014/main" id="{A545464C-264B-C0C9-D6F7-73F29A3E6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0F676-75F9-7B2B-1EF1-A18660893919}"/>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20616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5622-AAAE-44F0-F396-15F2B0239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F69B3E-9CD2-8CD4-5F54-F70C26907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12C10-36A8-E4DA-BA2F-095F13120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144F10-8034-D17A-3328-4B0FAF345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8871C-DEC7-C903-CCBA-80068CEFF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4139E1-9FB5-FEAE-6B09-EB9DE48AA9DE}"/>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8" name="Footer Placeholder 7">
            <a:extLst>
              <a:ext uri="{FF2B5EF4-FFF2-40B4-BE49-F238E27FC236}">
                <a16:creationId xmlns:a16="http://schemas.microsoft.com/office/drawing/2014/main" id="{2876DF18-5543-3FE8-0823-5C8E01C51A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E7246-E84A-4D3F-2D1F-AE3062CD668C}"/>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328300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11B7-FF62-3214-D0A9-742B21DA4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AE876-66EC-6B65-5995-F50A7642AD34}"/>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4" name="Footer Placeholder 3">
            <a:extLst>
              <a:ext uri="{FF2B5EF4-FFF2-40B4-BE49-F238E27FC236}">
                <a16:creationId xmlns:a16="http://schemas.microsoft.com/office/drawing/2014/main" id="{8E813C1B-5424-38C9-791A-48D7F9E65B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3CC81-C070-BF14-5D35-E1A67F162CD7}"/>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78205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D632F-BF19-31B0-D79D-A72DE7C8BF72}"/>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3" name="Footer Placeholder 2">
            <a:extLst>
              <a:ext uri="{FF2B5EF4-FFF2-40B4-BE49-F238E27FC236}">
                <a16:creationId xmlns:a16="http://schemas.microsoft.com/office/drawing/2014/main" id="{263C688A-F763-A518-3D1E-19AE896E27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33C943-EAAB-B54E-0977-B8DCBF067A50}"/>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91468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0629-D888-9D12-FEB7-B924F208C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600615-1CCC-9AC3-E57C-6CA2C0923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1EB4F-7423-7F03-D4BB-9EDCBA04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8CB29-2281-C156-4634-DBDCA0A44FFE}"/>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6" name="Footer Placeholder 5">
            <a:extLst>
              <a:ext uri="{FF2B5EF4-FFF2-40B4-BE49-F238E27FC236}">
                <a16:creationId xmlns:a16="http://schemas.microsoft.com/office/drawing/2014/main" id="{39BEE2AA-73B3-D40F-790B-CB9DF31DA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5839E-4D36-CF7A-1E7C-3B6AB8914246}"/>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42025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C397-472B-EB6A-3825-75159A273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39B88-6872-3F24-1CA3-F3D6E4CD1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9E19C-48CF-CB36-E3F4-AE19D0EE9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5C84C-E156-323F-E104-575F175A79CB}"/>
              </a:ext>
            </a:extLst>
          </p:cNvPr>
          <p:cNvSpPr>
            <a:spLocks noGrp="1"/>
          </p:cNvSpPr>
          <p:nvPr>
            <p:ph type="dt" sz="half" idx="10"/>
          </p:nvPr>
        </p:nvSpPr>
        <p:spPr/>
        <p:txBody>
          <a:bodyPr/>
          <a:lstStyle/>
          <a:p>
            <a:fld id="{8182B2AC-A20B-4456-8690-8D7276E78389}" type="datetimeFigureOut">
              <a:rPr lang="en-US" smtClean="0"/>
              <a:t>7/23/2023</a:t>
            </a:fld>
            <a:endParaRPr lang="en-US"/>
          </a:p>
        </p:txBody>
      </p:sp>
      <p:sp>
        <p:nvSpPr>
          <p:cNvPr id="6" name="Footer Placeholder 5">
            <a:extLst>
              <a:ext uri="{FF2B5EF4-FFF2-40B4-BE49-F238E27FC236}">
                <a16:creationId xmlns:a16="http://schemas.microsoft.com/office/drawing/2014/main" id="{9996E7A0-6F27-AE41-A185-C8A0FD6CA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4C4AF-C5CD-010A-3A4E-92FEECC42ECC}"/>
              </a:ext>
            </a:extLst>
          </p:cNvPr>
          <p:cNvSpPr>
            <a:spLocks noGrp="1"/>
          </p:cNvSpPr>
          <p:nvPr>
            <p:ph type="sldNum" sz="quarter" idx="12"/>
          </p:nvPr>
        </p:nvSpPr>
        <p:spPr/>
        <p:txBody>
          <a:bodyPr/>
          <a:lstStyle/>
          <a:p>
            <a:fld id="{67716FB4-D8FC-4D15-A72C-908B36A91371}" type="slidenum">
              <a:rPr lang="en-US" smtClean="0"/>
              <a:t>‹#›</a:t>
            </a:fld>
            <a:endParaRPr lang="en-US"/>
          </a:p>
        </p:txBody>
      </p:sp>
    </p:spTree>
    <p:extLst>
      <p:ext uri="{BB962C8B-B14F-4D97-AF65-F5344CB8AC3E}">
        <p14:creationId xmlns:p14="http://schemas.microsoft.com/office/powerpoint/2010/main" val="213249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ED207A-59F3-13FC-A6EE-AD1507D16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7C8BAA-AB3A-9380-6432-48AF94C08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1AF81-CB3A-E8E9-91B7-C7AE13DBF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2B2AC-A20B-4456-8690-8D7276E78389}" type="datetimeFigureOut">
              <a:rPr lang="en-US" smtClean="0"/>
              <a:t>7/23/2023</a:t>
            </a:fld>
            <a:endParaRPr lang="en-US"/>
          </a:p>
        </p:txBody>
      </p:sp>
      <p:sp>
        <p:nvSpPr>
          <p:cNvPr id="5" name="Footer Placeholder 4">
            <a:extLst>
              <a:ext uri="{FF2B5EF4-FFF2-40B4-BE49-F238E27FC236}">
                <a16:creationId xmlns:a16="http://schemas.microsoft.com/office/drawing/2014/main" id="{09069920-1CAC-BEF1-A3E2-4C757A5E7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361455-A35D-94A0-1FB4-CC47B4CD1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16FB4-D8FC-4D15-A72C-908B36A91371}" type="slidenum">
              <a:rPr lang="en-US" smtClean="0"/>
              <a:t>‹#›</a:t>
            </a:fld>
            <a:endParaRPr lang="en-US"/>
          </a:p>
        </p:txBody>
      </p:sp>
    </p:spTree>
    <p:extLst>
      <p:ext uri="{BB962C8B-B14F-4D97-AF65-F5344CB8AC3E}">
        <p14:creationId xmlns:p14="http://schemas.microsoft.com/office/powerpoint/2010/main" val="205642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8B9A61-8786-722F-A0D0-F3DEF0425A82}"/>
              </a:ext>
            </a:extLst>
          </p:cNvPr>
          <p:cNvSpPr/>
          <p:nvPr/>
        </p:nvSpPr>
        <p:spPr>
          <a:xfrm>
            <a:off x="0" y="2057400"/>
            <a:ext cx="12192000" cy="2533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K-means Clustering</a:t>
            </a:r>
          </a:p>
        </p:txBody>
      </p:sp>
    </p:spTree>
    <p:extLst>
      <p:ext uri="{BB962C8B-B14F-4D97-AF65-F5344CB8AC3E}">
        <p14:creationId xmlns:p14="http://schemas.microsoft.com/office/powerpoint/2010/main" val="20059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3211A-92F6-57D3-4EDB-587EFD9EEB7F}"/>
              </a:ext>
            </a:extLst>
          </p:cNvPr>
          <p:cNvSpPr txBox="1"/>
          <p:nvPr/>
        </p:nvSpPr>
        <p:spPr>
          <a:xfrm>
            <a:off x="266699" y="553134"/>
            <a:ext cx="8010526" cy="369332"/>
          </a:xfrm>
          <a:prstGeom prst="rect">
            <a:avLst/>
          </a:prstGeom>
          <a:noFill/>
        </p:spPr>
        <p:txBody>
          <a:bodyPr wrap="square">
            <a:spAutoFit/>
          </a:bodyPr>
          <a:lstStyle/>
          <a:p>
            <a:pPr algn="just"/>
            <a:r>
              <a:rPr lang="en-US" b="1" dirty="0">
                <a:cs typeface="Arial" panose="020B0604020202020204" pitchFamily="34" charset="0"/>
              </a:rPr>
              <a:t>How to choose the value of "K number of clusters" in K-means Clustering?</a:t>
            </a:r>
          </a:p>
        </p:txBody>
      </p:sp>
      <p:sp>
        <p:nvSpPr>
          <p:cNvPr id="5" name="TextBox 4">
            <a:extLst>
              <a:ext uri="{FF2B5EF4-FFF2-40B4-BE49-F238E27FC236}">
                <a16:creationId xmlns:a16="http://schemas.microsoft.com/office/drawing/2014/main" id="{8AAFB762-E730-C417-58E8-A9C9D58FF2CC}"/>
              </a:ext>
            </a:extLst>
          </p:cNvPr>
          <p:cNvSpPr txBox="1"/>
          <p:nvPr/>
        </p:nvSpPr>
        <p:spPr>
          <a:xfrm>
            <a:off x="266699" y="1170712"/>
            <a:ext cx="11020426" cy="1200329"/>
          </a:xfrm>
          <a:prstGeom prst="rect">
            <a:avLst/>
          </a:prstGeom>
          <a:noFill/>
        </p:spPr>
        <p:txBody>
          <a:bodyPr wrap="square">
            <a:spAutoFit/>
          </a:bodyPr>
          <a:lstStyle/>
          <a:p>
            <a:r>
              <a:rPr lang="en-US" b="0" i="0" dirty="0">
                <a:solidFill>
                  <a:srgbClr val="333333"/>
                </a:solidFill>
                <a:effectLst/>
              </a:rPr>
              <a:t>The performance of the K-means clustering algorithm depends upon highly efficient clusters that it forms. But choosing the optimal number of clusters is a big task. There are some different ways to find the optimal number of clusters, but here we are discussing the most appropriate method to find the number of clusters or value of K. The method is given below:</a:t>
            </a:r>
            <a:endParaRPr lang="en-US" dirty="0"/>
          </a:p>
        </p:txBody>
      </p:sp>
      <p:sp>
        <p:nvSpPr>
          <p:cNvPr id="7" name="TextBox 6">
            <a:extLst>
              <a:ext uri="{FF2B5EF4-FFF2-40B4-BE49-F238E27FC236}">
                <a16:creationId xmlns:a16="http://schemas.microsoft.com/office/drawing/2014/main" id="{03386D0B-B9D3-7C53-F8BA-74D4036DECAF}"/>
              </a:ext>
            </a:extLst>
          </p:cNvPr>
          <p:cNvSpPr txBox="1"/>
          <p:nvPr/>
        </p:nvSpPr>
        <p:spPr>
          <a:xfrm>
            <a:off x="266699" y="2619287"/>
            <a:ext cx="6096000" cy="369332"/>
          </a:xfrm>
          <a:prstGeom prst="rect">
            <a:avLst/>
          </a:prstGeom>
          <a:noFill/>
        </p:spPr>
        <p:txBody>
          <a:bodyPr wrap="square">
            <a:spAutoFit/>
          </a:bodyPr>
          <a:lstStyle/>
          <a:p>
            <a:pPr algn="just"/>
            <a:r>
              <a:rPr lang="en-US" b="1" i="0" dirty="0">
                <a:effectLst/>
              </a:rPr>
              <a:t>Elbow Method</a:t>
            </a:r>
          </a:p>
        </p:txBody>
      </p:sp>
      <p:sp>
        <p:nvSpPr>
          <p:cNvPr id="9" name="TextBox 8">
            <a:extLst>
              <a:ext uri="{FF2B5EF4-FFF2-40B4-BE49-F238E27FC236}">
                <a16:creationId xmlns:a16="http://schemas.microsoft.com/office/drawing/2014/main" id="{F3C77963-953F-1BE3-D8DA-21D48F68B452}"/>
              </a:ext>
            </a:extLst>
          </p:cNvPr>
          <p:cNvSpPr txBox="1"/>
          <p:nvPr/>
        </p:nvSpPr>
        <p:spPr>
          <a:xfrm>
            <a:off x="266698" y="3381287"/>
            <a:ext cx="11201401" cy="923330"/>
          </a:xfrm>
          <a:prstGeom prst="rect">
            <a:avLst/>
          </a:prstGeom>
          <a:noFill/>
        </p:spPr>
        <p:txBody>
          <a:bodyPr wrap="square">
            <a:spAutoFit/>
          </a:bodyPr>
          <a:lstStyle/>
          <a:p>
            <a:r>
              <a:rPr lang="en-US" b="0" i="0" dirty="0">
                <a:solidFill>
                  <a:srgbClr val="333333"/>
                </a:solidFill>
                <a:effectLst/>
              </a:rPr>
              <a:t>The Elbow method is one of the most popular ways to find the optimal number of clusters. This method uses the concept of WCSS value. </a:t>
            </a:r>
            <a:r>
              <a:rPr lang="en-US" b="1" i="0" dirty="0">
                <a:solidFill>
                  <a:srgbClr val="333333"/>
                </a:solidFill>
                <a:effectLst/>
              </a:rPr>
              <a:t>WCSS</a:t>
            </a:r>
            <a:r>
              <a:rPr lang="en-US" b="0" i="0" dirty="0">
                <a:solidFill>
                  <a:srgbClr val="333333"/>
                </a:solidFill>
                <a:effectLst/>
              </a:rPr>
              <a:t> stands for </a:t>
            </a:r>
            <a:r>
              <a:rPr lang="en-US" b="1" i="0" dirty="0">
                <a:solidFill>
                  <a:srgbClr val="333333"/>
                </a:solidFill>
                <a:effectLst/>
              </a:rPr>
              <a:t>Within Cluster Sum of Squares</a:t>
            </a:r>
            <a:r>
              <a:rPr lang="en-US" b="0" i="0" dirty="0">
                <a:solidFill>
                  <a:srgbClr val="333333"/>
                </a:solidFill>
                <a:effectLst/>
              </a:rPr>
              <a:t>, which defines the total variations within a cluster. The formula to calculate the value of WCSS (for 3 clusters) is given below:</a:t>
            </a:r>
            <a:endParaRPr lang="en-US" dirty="0"/>
          </a:p>
        </p:txBody>
      </p:sp>
      <p:sp>
        <p:nvSpPr>
          <p:cNvPr id="11" name="TextBox 10">
            <a:extLst>
              <a:ext uri="{FF2B5EF4-FFF2-40B4-BE49-F238E27FC236}">
                <a16:creationId xmlns:a16="http://schemas.microsoft.com/office/drawing/2014/main" id="{3875BF89-EDC1-1AC8-4528-D5A44953BA18}"/>
              </a:ext>
            </a:extLst>
          </p:cNvPr>
          <p:cNvSpPr txBox="1"/>
          <p:nvPr/>
        </p:nvSpPr>
        <p:spPr>
          <a:xfrm>
            <a:off x="476250" y="4668532"/>
            <a:ext cx="10382250" cy="369332"/>
          </a:xfrm>
          <a:prstGeom prst="rect">
            <a:avLst/>
          </a:prstGeom>
          <a:noFill/>
        </p:spPr>
        <p:txBody>
          <a:bodyPr wrap="square">
            <a:spAutoFit/>
          </a:bodyPr>
          <a:lstStyle/>
          <a:p>
            <a:r>
              <a:rPr lang="it-IT" b="1" i="0" dirty="0">
                <a:solidFill>
                  <a:srgbClr val="333333"/>
                </a:solidFill>
                <a:effectLst/>
                <a:latin typeface="Cambria" panose="02040503050406030204" pitchFamily="18" charset="0"/>
              </a:rPr>
              <a:t>WCSS= ∑</a:t>
            </a:r>
            <a:r>
              <a:rPr lang="it-IT" b="1" i="0" baseline="-25000" dirty="0">
                <a:solidFill>
                  <a:srgbClr val="333333"/>
                </a:solidFill>
                <a:effectLst/>
                <a:latin typeface="Cambria" panose="02040503050406030204" pitchFamily="18" charset="0"/>
              </a:rPr>
              <a:t>Pi in Cluster1</a:t>
            </a:r>
            <a:r>
              <a:rPr lang="it-IT" b="1" i="0" dirty="0">
                <a:solidFill>
                  <a:srgbClr val="333333"/>
                </a:solidFill>
                <a:effectLst/>
                <a:latin typeface="Cambria" panose="02040503050406030204" pitchFamily="18" charset="0"/>
              </a:rPr>
              <a:t> distance(P</a:t>
            </a:r>
            <a:r>
              <a:rPr lang="it-IT" b="1" i="0" baseline="-25000" dirty="0">
                <a:solidFill>
                  <a:srgbClr val="333333"/>
                </a:solidFill>
                <a:effectLst/>
                <a:latin typeface="Cambria" panose="02040503050406030204" pitchFamily="18" charset="0"/>
              </a:rPr>
              <a:t>i</a:t>
            </a:r>
            <a:r>
              <a:rPr lang="it-IT" b="1" i="0" dirty="0">
                <a:solidFill>
                  <a:srgbClr val="333333"/>
                </a:solidFill>
                <a:effectLst/>
                <a:latin typeface="Cambria" panose="02040503050406030204" pitchFamily="18" charset="0"/>
              </a:rPr>
              <a:t> C</a:t>
            </a:r>
            <a:r>
              <a:rPr lang="it-IT" b="1" i="0" baseline="-25000" dirty="0">
                <a:solidFill>
                  <a:srgbClr val="333333"/>
                </a:solidFill>
                <a:effectLst/>
                <a:latin typeface="Cambria" panose="02040503050406030204" pitchFamily="18" charset="0"/>
              </a:rPr>
              <a:t>1</a:t>
            </a:r>
            <a:r>
              <a:rPr lang="it-IT" b="1" i="0" dirty="0">
                <a:solidFill>
                  <a:srgbClr val="333333"/>
                </a:solidFill>
                <a:effectLst/>
                <a:latin typeface="Cambria" panose="02040503050406030204" pitchFamily="18" charset="0"/>
              </a:rPr>
              <a:t>)</a:t>
            </a:r>
            <a:r>
              <a:rPr lang="it-IT" b="1" i="0" baseline="30000" dirty="0">
                <a:solidFill>
                  <a:srgbClr val="333333"/>
                </a:solidFill>
                <a:effectLst/>
                <a:latin typeface="Cambria" panose="02040503050406030204" pitchFamily="18" charset="0"/>
              </a:rPr>
              <a:t>2</a:t>
            </a:r>
            <a:r>
              <a:rPr lang="it-IT" b="1" i="0" dirty="0">
                <a:solidFill>
                  <a:srgbClr val="333333"/>
                </a:solidFill>
                <a:effectLst/>
                <a:latin typeface="Cambria" panose="02040503050406030204" pitchFamily="18" charset="0"/>
              </a:rPr>
              <a:t>  + ∑</a:t>
            </a:r>
            <a:r>
              <a:rPr lang="it-IT" b="1" i="0" baseline="-25000" dirty="0">
                <a:solidFill>
                  <a:srgbClr val="333333"/>
                </a:solidFill>
                <a:effectLst/>
                <a:latin typeface="Cambria" panose="02040503050406030204" pitchFamily="18" charset="0"/>
              </a:rPr>
              <a:t>Pi in Cluster2</a:t>
            </a:r>
            <a:r>
              <a:rPr lang="it-IT" b="1" i="0" dirty="0">
                <a:solidFill>
                  <a:srgbClr val="333333"/>
                </a:solidFill>
                <a:effectLst/>
                <a:latin typeface="Cambria" panose="02040503050406030204" pitchFamily="18" charset="0"/>
              </a:rPr>
              <a:t>distance(P</a:t>
            </a:r>
            <a:r>
              <a:rPr lang="it-IT" b="1" i="0" baseline="-25000" dirty="0">
                <a:solidFill>
                  <a:srgbClr val="333333"/>
                </a:solidFill>
                <a:effectLst/>
                <a:latin typeface="Cambria" panose="02040503050406030204" pitchFamily="18" charset="0"/>
              </a:rPr>
              <a:t>i</a:t>
            </a:r>
            <a:r>
              <a:rPr lang="it-IT" b="1" i="0" dirty="0">
                <a:solidFill>
                  <a:srgbClr val="333333"/>
                </a:solidFill>
                <a:effectLst/>
                <a:latin typeface="Cambria" panose="02040503050406030204" pitchFamily="18" charset="0"/>
              </a:rPr>
              <a:t> C</a:t>
            </a:r>
            <a:r>
              <a:rPr lang="it-IT" b="1" i="0" baseline="-25000" dirty="0">
                <a:solidFill>
                  <a:srgbClr val="333333"/>
                </a:solidFill>
                <a:effectLst/>
                <a:latin typeface="Cambria" panose="02040503050406030204" pitchFamily="18" charset="0"/>
              </a:rPr>
              <a:t>2</a:t>
            </a:r>
            <a:r>
              <a:rPr lang="it-IT" b="1" i="0" dirty="0">
                <a:solidFill>
                  <a:srgbClr val="333333"/>
                </a:solidFill>
                <a:effectLst/>
                <a:latin typeface="Cambria" panose="02040503050406030204" pitchFamily="18" charset="0"/>
              </a:rPr>
              <a:t>)</a:t>
            </a:r>
            <a:r>
              <a:rPr lang="it-IT" b="1" i="0" baseline="30000" dirty="0">
                <a:solidFill>
                  <a:srgbClr val="333333"/>
                </a:solidFill>
                <a:effectLst/>
                <a:latin typeface="Cambria" panose="02040503050406030204" pitchFamily="18" charset="0"/>
              </a:rPr>
              <a:t>2 </a:t>
            </a:r>
            <a:r>
              <a:rPr lang="it-IT" b="1" i="0" dirty="0">
                <a:solidFill>
                  <a:srgbClr val="333333"/>
                </a:solidFill>
                <a:effectLst/>
                <a:latin typeface="Cambria" panose="02040503050406030204" pitchFamily="18" charset="0"/>
              </a:rPr>
              <a:t>+ ∑</a:t>
            </a:r>
            <a:r>
              <a:rPr lang="it-IT" b="1" i="0" baseline="-25000" dirty="0">
                <a:solidFill>
                  <a:srgbClr val="333333"/>
                </a:solidFill>
                <a:effectLst/>
                <a:latin typeface="Cambria" panose="02040503050406030204" pitchFamily="18" charset="0"/>
              </a:rPr>
              <a:t>Pi in CLuster3</a:t>
            </a:r>
            <a:r>
              <a:rPr lang="it-IT" b="1" i="0" dirty="0">
                <a:solidFill>
                  <a:srgbClr val="333333"/>
                </a:solidFill>
                <a:effectLst/>
                <a:latin typeface="Cambria" panose="02040503050406030204" pitchFamily="18" charset="0"/>
              </a:rPr>
              <a:t> distance(P</a:t>
            </a:r>
            <a:r>
              <a:rPr lang="it-IT" b="1" i="0" baseline="-25000" dirty="0">
                <a:solidFill>
                  <a:srgbClr val="333333"/>
                </a:solidFill>
                <a:effectLst/>
                <a:latin typeface="Cambria" panose="02040503050406030204" pitchFamily="18" charset="0"/>
              </a:rPr>
              <a:t>i</a:t>
            </a:r>
            <a:r>
              <a:rPr lang="it-IT" b="1" i="0" dirty="0">
                <a:solidFill>
                  <a:srgbClr val="333333"/>
                </a:solidFill>
                <a:effectLst/>
                <a:latin typeface="Cambria" panose="02040503050406030204" pitchFamily="18" charset="0"/>
              </a:rPr>
              <a:t> C</a:t>
            </a:r>
            <a:r>
              <a:rPr lang="it-IT" b="1" i="0" baseline="-25000" dirty="0">
                <a:solidFill>
                  <a:srgbClr val="333333"/>
                </a:solidFill>
                <a:effectLst/>
                <a:latin typeface="Cambria" panose="02040503050406030204" pitchFamily="18" charset="0"/>
              </a:rPr>
              <a:t>3</a:t>
            </a:r>
            <a:r>
              <a:rPr lang="it-IT" b="1" i="0" dirty="0">
                <a:solidFill>
                  <a:srgbClr val="333333"/>
                </a:solidFill>
                <a:effectLst/>
                <a:latin typeface="Cambria" panose="02040503050406030204" pitchFamily="18" charset="0"/>
              </a:rPr>
              <a:t>)</a:t>
            </a:r>
            <a:r>
              <a:rPr lang="it-IT" b="1" i="0" baseline="30000" dirty="0">
                <a:solidFill>
                  <a:srgbClr val="333333"/>
                </a:solidFill>
                <a:effectLst/>
                <a:latin typeface="Cambria" panose="02040503050406030204" pitchFamily="18" charset="0"/>
              </a:rPr>
              <a:t>2</a:t>
            </a:r>
            <a:endParaRPr lang="en-US" b="1" dirty="0"/>
          </a:p>
        </p:txBody>
      </p:sp>
    </p:spTree>
    <p:extLst>
      <p:ext uri="{BB962C8B-B14F-4D97-AF65-F5344CB8AC3E}">
        <p14:creationId xmlns:p14="http://schemas.microsoft.com/office/powerpoint/2010/main" val="105731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FFCF7-81A0-6056-5BB6-AF276FDF471B}"/>
              </a:ext>
            </a:extLst>
          </p:cNvPr>
          <p:cNvSpPr txBox="1"/>
          <p:nvPr/>
        </p:nvSpPr>
        <p:spPr>
          <a:xfrm>
            <a:off x="161925" y="605908"/>
            <a:ext cx="2219325" cy="369332"/>
          </a:xfrm>
          <a:prstGeom prst="rect">
            <a:avLst/>
          </a:prstGeom>
          <a:noFill/>
        </p:spPr>
        <p:txBody>
          <a:bodyPr wrap="square">
            <a:spAutoFit/>
          </a:bodyPr>
          <a:lstStyle/>
          <a:p>
            <a:pPr marL="285750" indent="-285750" algn="ctr">
              <a:buFont typeface="Arial" panose="020B0604020202020204" pitchFamily="34" charset="0"/>
              <a:buChar char="•"/>
            </a:pPr>
            <a:r>
              <a:rPr lang="en-US" b="1" i="0" dirty="0">
                <a:solidFill>
                  <a:srgbClr val="333333"/>
                </a:solidFill>
                <a:effectLst/>
                <a:latin typeface="inter-regular"/>
              </a:rPr>
              <a:t>In WCSS formula</a:t>
            </a:r>
            <a:endParaRPr lang="en-US" b="1" dirty="0"/>
          </a:p>
        </p:txBody>
      </p:sp>
      <p:sp>
        <p:nvSpPr>
          <p:cNvPr id="5" name="TextBox 4">
            <a:extLst>
              <a:ext uri="{FF2B5EF4-FFF2-40B4-BE49-F238E27FC236}">
                <a16:creationId xmlns:a16="http://schemas.microsoft.com/office/drawing/2014/main" id="{335B4FCC-9640-B1AF-B29A-60448D6486EC}"/>
              </a:ext>
            </a:extLst>
          </p:cNvPr>
          <p:cNvSpPr txBox="1"/>
          <p:nvPr/>
        </p:nvSpPr>
        <p:spPr>
          <a:xfrm>
            <a:off x="276224" y="1210092"/>
            <a:ext cx="6562725" cy="4924425"/>
          </a:xfrm>
          <a:prstGeom prst="rect">
            <a:avLst/>
          </a:prstGeom>
          <a:noFill/>
        </p:spPr>
        <p:txBody>
          <a:bodyPr wrap="square">
            <a:spAutoFit/>
          </a:bodyPr>
          <a:lstStyle/>
          <a:p>
            <a:pPr algn="just"/>
            <a:r>
              <a:rPr lang="en-US" b="1" i="0" dirty="0">
                <a:solidFill>
                  <a:srgbClr val="333333"/>
                </a:solidFill>
                <a:effectLst/>
                <a:latin typeface="inter-regular"/>
              </a:rPr>
              <a:t>∑</a:t>
            </a:r>
            <a:r>
              <a:rPr lang="en-US" b="1" i="0" baseline="-25000" dirty="0">
                <a:solidFill>
                  <a:srgbClr val="333333"/>
                </a:solidFill>
                <a:effectLst/>
                <a:latin typeface="inter-regular"/>
              </a:rPr>
              <a:t>Pi in Cluster1</a:t>
            </a:r>
            <a:r>
              <a:rPr lang="en-US" b="1" i="0" dirty="0">
                <a:solidFill>
                  <a:srgbClr val="333333"/>
                </a:solidFill>
                <a:effectLst/>
                <a:latin typeface="inter-regular"/>
              </a:rPr>
              <a:t> </a:t>
            </a:r>
            <a:r>
              <a:rPr lang="en-US" b="0" i="0" dirty="0">
                <a:solidFill>
                  <a:srgbClr val="333333"/>
                </a:solidFill>
                <a:effectLst/>
                <a:latin typeface="inter-regular"/>
              </a:rPr>
              <a:t>distance(P</a:t>
            </a:r>
            <a:r>
              <a:rPr lang="en-US" b="0" i="0" baseline="-25000" dirty="0">
                <a:solidFill>
                  <a:srgbClr val="333333"/>
                </a:solidFill>
                <a:effectLst/>
                <a:latin typeface="inter-regular"/>
              </a:rPr>
              <a:t>i</a:t>
            </a:r>
            <a:r>
              <a:rPr lang="en-US" b="0" i="0" dirty="0">
                <a:solidFill>
                  <a:srgbClr val="333333"/>
                </a:solidFill>
                <a:effectLst/>
                <a:latin typeface="inter-regular"/>
              </a:rPr>
              <a:t> C</a:t>
            </a:r>
            <a:r>
              <a:rPr lang="en-US" b="0" i="0" baseline="-25000" dirty="0">
                <a:solidFill>
                  <a:srgbClr val="333333"/>
                </a:solidFill>
                <a:effectLst/>
                <a:latin typeface="inter-regular"/>
              </a:rPr>
              <a:t>1</a:t>
            </a:r>
            <a:r>
              <a:rPr lang="en-US" b="0" i="0" dirty="0">
                <a:solidFill>
                  <a:srgbClr val="333333"/>
                </a:solidFill>
                <a:effectLst/>
                <a:latin typeface="inter-regular"/>
              </a:rPr>
              <a:t>)</a:t>
            </a:r>
            <a:r>
              <a:rPr lang="en-US" b="0" i="0" baseline="30000" dirty="0">
                <a:solidFill>
                  <a:srgbClr val="333333"/>
                </a:solidFill>
                <a:effectLst/>
                <a:latin typeface="inter-regular"/>
              </a:rPr>
              <a:t>2</a:t>
            </a:r>
            <a:r>
              <a:rPr lang="en-US" b="0" i="0" dirty="0">
                <a:solidFill>
                  <a:srgbClr val="333333"/>
                </a:solidFill>
                <a:effectLst/>
                <a:latin typeface="inter-regular"/>
              </a:rPr>
              <a:t>: It is the sum of the square of the distances between each data point and its centroid within a cluster1 and the same for the other two terms.</a:t>
            </a:r>
          </a:p>
          <a:p>
            <a:pPr algn="just"/>
            <a:r>
              <a:rPr lang="en-US" b="0" i="0" dirty="0">
                <a:solidFill>
                  <a:srgbClr val="333333"/>
                </a:solidFill>
                <a:effectLst/>
                <a:latin typeface="inter-regular"/>
              </a:rPr>
              <a:t>To measure the distance between data points and centroid, we can use any method such as Euclidean distance or Manhattan distance.</a:t>
            </a:r>
          </a:p>
          <a:p>
            <a:pPr algn="just"/>
            <a:r>
              <a:rPr lang="en-US" b="0" i="0" dirty="0">
                <a:solidFill>
                  <a:srgbClr val="333333"/>
                </a:solidFill>
                <a:effectLst/>
                <a:latin typeface="inter-regular"/>
              </a:rPr>
              <a:t>To find the optimal value of clusters, the elbow method follows the below steps:</a:t>
            </a:r>
          </a:p>
          <a:p>
            <a:pPr algn="just"/>
            <a:endParaRPr lang="en-US" sz="800"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It executes the K-means clustering on a given dataset for different K values (ranges from 1-10).</a:t>
            </a:r>
          </a:p>
          <a:p>
            <a:pPr marL="285750" indent="-285750" algn="just">
              <a:buFont typeface="Arial" panose="020B0604020202020204" pitchFamily="34" charset="0"/>
              <a:buChar char="•"/>
            </a:pPr>
            <a:r>
              <a:rPr lang="en-US" b="0" i="0" dirty="0">
                <a:solidFill>
                  <a:srgbClr val="000000"/>
                </a:solidFill>
                <a:effectLst/>
                <a:latin typeface="inter-regular"/>
              </a:rPr>
              <a:t>For each value of K, calculates the WCSS value.</a:t>
            </a:r>
          </a:p>
          <a:p>
            <a:pPr marL="285750" indent="-285750" algn="just">
              <a:buFont typeface="Arial" panose="020B0604020202020204" pitchFamily="34" charset="0"/>
              <a:buChar char="•"/>
            </a:pPr>
            <a:r>
              <a:rPr lang="en-US" b="0" i="0" dirty="0">
                <a:solidFill>
                  <a:srgbClr val="000000"/>
                </a:solidFill>
                <a:effectLst/>
                <a:latin typeface="inter-regular"/>
              </a:rPr>
              <a:t>Plots a curve between calculated WCSS values and the number of clusters K.</a:t>
            </a:r>
          </a:p>
          <a:p>
            <a:pPr marL="285750" indent="-285750" algn="just">
              <a:buFont typeface="Arial" panose="020B0604020202020204" pitchFamily="34" charset="0"/>
              <a:buChar char="•"/>
            </a:pPr>
            <a:r>
              <a:rPr lang="en-US" b="0" i="0" dirty="0">
                <a:solidFill>
                  <a:srgbClr val="000000"/>
                </a:solidFill>
                <a:effectLst/>
                <a:latin typeface="inter-regular"/>
              </a:rPr>
              <a:t>The sharp point of bend or a point of the plot looks like an arm, then that point is considered as the best value of K.</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0" i="0" dirty="0">
                <a:solidFill>
                  <a:srgbClr val="333333"/>
                </a:solidFill>
                <a:effectLst/>
                <a:latin typeface="inter-regular"/>
              </a:rPr>
              <a:t>Since the graph shows the sharp bend, which looks like an elbow, hence it is known as the elbow method. </a:t>
            </a:r>
            <a:endParaRPr lang="en-US" b="0" i="0" dirty="0">
              <a:solidFill>
                <a:srgbClr val="000000"/>
              </a:solidFill>
              <a:effectLst/>
              <a:latin typeface="inter-regular"/>
            </a:endParaRPr>
          </a:p>
        </p:txBody>
      </p:sp>
      <p:pic>
        <p:nvPicPr>
          <p:cNvPr id="7170" name="Picture 2" descr="K-Means Clustering Algorithm">
            <a:extLst>
              <a:ext uri="{FF2B5EF4-FFF2-40B4-BE49-F238E27FC236}">
                <a16:creationId xmlns:a16="http://schemas.microsoft.com/office/drawing/2014/main" id="{70CC3EEC-810C-645B-EBFC-B87CFAA91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1743075"/>
            <a:ext cx="47625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94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093543-06BF-2036-A5F0-267299D517B2}"/>
              </a:ext>
            </a:extLst>
          </p:cNvPr>
          <p:cNvSpPr txBox="1"/>
          <p:nvPr/>
        </p:nvSpPr>
        <p:spPr>
          <a:xfrm>
            <a:off x="95250" y="171450"/>
            <a:ext cx="42195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Introduction</a:t>
            </a:r>
          </a:p>
        </p:txBody>
      </p:sp>
      <p:sp>
        <p:nvSpPr>
          <p:cNvPr id="7" name="TextBox 6">
            <a:extLst>
              <a:ext uri="{FF2B5EF4-FFF2-40B4-BE49-F238E27FC236}">
                <a16:creationId xmlns:a16="http://schemas.microsoft.com/office/drawing/2014/main" id="{286B1A69-99F6-E442-4D49-96EA504EEFAE}"/>
              </a:ext>
            </a:extLst>
          </p:cNvPr>
          <p:cNvSpPr txBox="1"/>
          <p:nvPr/>
        </p:nvSpPr>
        <p:spPr>
          <a:xfrm>
            <a:off x="95250" y="838111"/>
            <a:ext cx="11849100" cy="646331"/>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242424"/>
                </a:solidFill>
                <a:effectLst/>
              </a:rPr>
              <a:t>K-means clustering </a:t>
            </a:r>
            <a:r>
              <a:rPr lang="en-US" b="0" i="0" dirty="0">
                <a:solidFill>
                  <a:srgbClr val="242424"/>
                </a:solidFill>
                <a:effectLst/>
              </a:rPr>
              <a:t>is one of the simplest and popular unsupervised machine learning algorithms. </a:t>
            </a:r>
            <a:r>
              <a:rPr lang="en-US" dirty="0">
                <a:solidFill>
                  <a:srgbClr val="242424"/>
                </a:solidFill>
              </a:rPr>
              <a:t>Clustering is the process of dividing the entire data into groups (also known as clusters) based on the patterns in the data.</a:t>
            </a:r>
          </a:p>
        </p:txBody>
      </p:sp>
      <p:sp>
        <p:nvSpPr>
          <p:cNvPr id="5" name="TextBox 4">
            <a:extLst>
              <a:ext uri="{FF2B5EF4-FFF2-40B4-BE49-F238E27FC236}">
                <a16:creationId xmlns:a16="http://schemas.microsoft.com/office/drawing/2014/main" id="{E8CB70F4-5E13-FF68-D882-641FBF185EB3}"/>
              </a:ext>
            </a:extLst>
          </p:cNvPr>
          <p:cNvSpPr txBox="1"/>
          <p:nvPr/>
        </p:nvSpPr>
        <p:spPr>
          <a:xfrm>
            <a:off x="297656" y="1997839"/>
            <a:ext cx="11056144"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42424"/>
                </a:solidFill>
                <a:effectLst/>
              </a:rPr>
              <a:t>You’ll define a target number </a:t>
            </a:r>
            <a:r>
              <a:rPr lang="en-US" b="0" i="1" dirty="0">
                <a:solidFill>
                  <a:srgbClr val="242424"/>
                </a:solidFill>
                <a:effectLst/>
              </a:rPr>
              <a:t>k</a:t>
            </a:r>
            <a:r>
              <a:rPr lang="en-US" b="0" i="0" dirty="0">
                <a:solidFill>
                  <a:srgbClr val="242424"/>
                </a:solidFill>
                <a:effectLst/>
              </a:rPr>
              <a:t>, which refers to the number of centroids you need in the dataset. A centroid is the imaginary or real location representing the center of the cluster.</a:t>
            </a:r>
          </a:p>
          <a:p>
            <a:pPr marL="285750" indent="-285750" algn="l">
              <a:buFont typeface="Arial" panose="020B0604020202020204" pitchFamily="34" charset="0"/>
              <a:buChar char="•"/>
            </a:pPr>
            <a:endParaRPr lang="en-US" b="0" i="0" dirty="0">
              <a:solidFill>
                <a:srgbClr val="242424"/>
              </a:solidFill>
              <a:effectLst/>
            </a:endParaRPr>
          </a:p>
          <a:p>
            <a:pPr marL="285750" indent="-285750" algn="l">
              <a:buFont typeface="Arial" panose="020B0604020202020204" pitchFamily="34" charset="0"/>
              <a:buChar char="•"/>
            </a:pPr>
            <a:r>
              <a:rPr lang="en-US" b="0" i="0" dirty="0">
                <a:solidFill>
                  <a:srgbClr val="242424"/>
                </a:solidFill>
                <a:effectLst/>
              </a:rPr>
              <a:t>Every data point is allocated to each of the clusters through reducing the in-cluster sum of squares.</a:t>
            </a:r>
          </a:p>
          <a:p>
            <a:pPr marL="285750" indent="-285750" algn="l">
              <a:buFont typeface="Arial" panose="020B0604020202020204" pitchFamily="34" charset="0"/>
              <a:buChar char="•"/>
            </a:pPr>
            <a:endParaRPr lang="en-US" b="0" i="0" dirty="0">
              <a:solidFill>
                <a:srgbClr val="242424"/>
              </a:solidFill>
              <a:effectLst/>
            </a:endParaRPr>
          </a:p>
          <a:p>
            <a:pPr marL="285750" indent="-285750" algn="l">
              <a:buFont typeface="Arial" panose="020B0604020202020204" pitchFamily="34" charset="0"/>
              <a:buChar char="•"/>
            </a:pPr>
            <a:r>
              <a:rPr lang="en-US" b="0" i="0" dirty="0">
                <a:solidFill>
                  <a:srgbClr val="242424"/>
                </a:solidFill>
                <a:effectLst/>
              </a:rPr>
              <a:t>In other words, the K-means algorithm identifies </a:t>
            </a:r>
            <a:r>
              <a:rPr lang="en-US" b="1" i="1" dirty="0">
                <a:solidFill>
                  <a:srgbClr val="242424"/>
                </a:solidFill>
                <a:effectLst/>
              </a:rPr>
              <a:t>k</a:t>
            </a:r>
            <a:r>
              <a:rPr lang="en-US" b="1" i="0" dirty="0">
                <a:solidFill>
                  <a:srgbClr val="242424"/>
                </a:solidFill>
                <a:effectLst/>
              </a:rPr>
              <a:t> number of centroids</a:t>
            </a:r>
            <a:r>
              <a:rPr lang="en-US" b="0" i="0" dirty="0">
                <a:solidFill>
                  <a:srgbClr val="242424"/>
                </a:solidFill>
                <a:effectLst/>
              </a:rPr>
              <a:t>, and then allocates every data point to the nearest cluster, while keeping the </a:t>
            </a:r>
            <a:r>
              <a:rPr lang="en-US" b="1" i="0" dirty="0">
                <a:solidFill>
                  <a:srgbClr val="242424"/>
                </a:solidFill>
                <a:effectLst/>
              </a:rPr>
              <a:t>centroids</a:t>
            </a:r>
            <a:r>
              <a:rPr lang="en-US" b="0" i="0" dirty="0">
                <a:solidFill>
                  <a:srgbClr val="242424"/>
                </a:solidFill>
                <a:effectLst/>
              </a:rPr>
              <a:t> as small as possible.</a:t>
            </a:r>
          </a:p>
          <a:p>
            <a:pPr marL="285750" indent="-285750" algn="l">
              <a:buFont typeface="Arial" panose="020B0604020202020204" pitchFamily="34" charset="0"/>
              <a:buChar char="•"/>
            </a:pPr>
            <a:endParaRPr lang="en-US" b="0" i="0" dirty="0">
              <a:solidFill>
                <a:srgbClr val="242424"/>
              </a:solidFill>
              <a:effectLst/>
            </a:endParaRPr>
          </a:p>
          <a:p>
            <a:pPr marL="285750" indent="-285750" algn="l">
              <a:buFont typeface="Arial" panose="020B0604020202020204" pitchFamily="34" charset="0"/>
              <a:buChar char="•"/>
            </a:pPr>
            <a:r>
              <a:rPr lang="en-US" b="0" i="0" dirty="0">
                <a:solidFill>
                  <a:srgbClr val="242424"/>
                </a:solidFill>
                <a:effectLst/>
              </a:rPr>
              <a:t>The </a:t>
            </a:r>
            <a:r>
              <a:rPr lang="en-US" b="0" i="1" dirty="0">
                <a:solidFill>
                  <a:srgbClr val="242424"/>
                </a:solidFill>
                <a:effectLst/>
              </a:rPr>
              <a:t>‘</a:t>
            </a:r>
            <a:r>
              <a:rPr lang="en-US" b="1" i="1" dirty="0">
                <a:solidFill>
                  <a:srgbClr val="242424"/>
                </a:solidFill>
                <a:effectLst/>
              </a:rPr>
              <a:t>means</a:t>
            </a:r>
            <a:r>
              <a:rPr lang="en-US" b="0" i="1" dirty="0">
                <a:solidFill>
                  <a:srgbClr val="242424"/>
                </a:solidFill>
                <a:effectLst/>
              </a:rPr>
              <a:t>’</a:t>
            </a:r>
            <a:r>
              <a:rPr lang="en-US" b="0" i="0" dirty="0">
                <a:solidFill>
                  <a:srgbClr val="242424"/>
                </a:solidFill>
                <a:effectLst/>
              </a:rPr>
              <a:t> in the </a:t>
            </a:r>
            <a:r>
              <a:rPr lang="en-US" b="1" i="0" dirty="0">
                <a:solidFill>
                  <a:srgbClr val="242424"/>
                </a:solidFill>
                <a:effectLst/>
              </a:rPr>
              <a:t>K-means</a:t>
            </a:r>
            <a:r>
              <a:rPr lang="en-US" b="0" i="0" dirty="0">
                <a:solidFill>
                  <a:srgbClr val="242424"/>
                </a:solidFill>
                <a:effectLst/>
              </a:rPr>
              <a:t> refers to averaging of the data; that is, finding the centroid.</a:t>
            </a:r>
          </a:p>
        </p:txBody>
      </p:sp>
      <p:sp>
        <p:nvSpPr>
          <p:cNvPr id="8" name="TextBox 7">
            <a:extLst>
              <a:ext uri="{FF2B5EF4-FFF2-40B4-BE49-F238E27FC236}">
                <a16:creationId xmlns:a16="http://schemas.microsoft.com/office/drawing/2014/main" id="{EBD5C8B4-2967-A91B-C3F2-9E6104AC4273}"/>
              </a:ext>
            </a:extLst>
          </p:cNvPr>
          <p:cNvSpPr txBox="1"/>
          <p:nvPr/>
        </p:nvSpPr>
        <p:spPr>
          <a:xfrm>
            <a:off x="297656" y="4914811"/>
            <a:ext cx="11532394"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rPr>
              <a:t>The algorithm takes the unlabeled dataset as input, divides the dataset into k-number of clusters, and repeats the process until it does not find the best clusters. The value of k should be predetermined in this algorithm.</a:t>
            </a:r>
            <a:endParaRPr lang="en-US" dirty="0"/>
          </a:p>
        </p:txBody>
      </p:sp>
    </p:spTree>
    <p:extLst>
      <p:ext uri="{BB962C8B-B14F-4D97-AF65-F5344CB8AC3E}">
        <p14:creationId xmlns:p14="http://schemas.microsoft.com/office/powerpoint/2010/main" val="258392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494B66-D0C9-1D59-CF3E-F337DAAF02F0}"/>
              </a:ext>
            </a:extLst>
          </p:cNvPr>
          <p:cNvSpPr txBox="1"/>
          <p:nvPr/>
        </p:nvSpPr>
        <p:spPr>
          <a:xfrm>
            <a:off x="285749" y="484138"/>
            <a:ext cx="11534775" cy="2585323"/>
          </a:xfrm>
          <a:prstGeom prst="rect">
            <a:avLst/>
          </a:prstGeom>
          <a:noFill/>
        </p:spPr>
        <p:txBody>
          <a:bodyPr wrap="square">
            <a:spAutoFit/>
          </a:bodyPr>
          <a:lstStyle/>
          <a:p>
            <a:pPr algn="just"/>
            <a:r>
              <a:rPr lang="en-US" b="0" i="0" dirty="0">
                <a:solidFill>
                  <a:srgbClr val="333333"/>
                </a:solidFill>
                <a:effectLst/>
              </a:rPr>
              <a:t>The </a:t>
            </a:r>
            <a:r>
              <a:rPr lang="en-US" b="1" i="0" dirty="0">
                <a:solidFill>
                  <a:srgbClr val="333333"/>
                </a:solidFill>
                <a:effectLst/>
              </a:rPr>
              <a:t>k-means </a:t>
            </a:r>
            <a:r>
              <a:rPr lang="en-US" b="1" i="0" u="none" strike="noStrike" dirty="0">
                <a:effectLst/>
              </a:rPr>
              <a:t>clustering</a:t>
            </a:r>
            <a:r>
              <a:rPr lang="en-US" b="1" i="0" dirty="0">
                <a:solidFill>
                  <a:srgbClr val="333333"/>
                </a:solidFill>
                <a:effectLst/>
              </a:rPr>
              <a:t> </a:t>
            </a:r>
            <a:r>
              <a:rPr lang="en-US" b="0" i="0" dirty="0">
                <a:solidFill>
                  <a:srgbClr val="333333"/>
                </a:solidFill>
                <a:effectLst/>
              </a:rPr>
              <a:t>algorithm mainly performs two tasks:</a:t>
            </a:r>
          </a:p>
          <a:p>
            <a:pPr algn="just"/>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000000"/>
                </a:solidFill>
                <a:effectLst/>
              </a:rPr>
              <a:t>Determines the best value for K center points or centroids by an iterative process.</a:t>
            </a:r>
          </a:p>
          <a:p>
            <a:pPr marL="285750" indent="-285750" algn="just">
              <a:buFont typeface="Arial" panose="020B0604020202020204" pitchFamily="34" charset="0"/>
              <a:buChar char="•"/>
            </a:pPr>
            <a:r>
              <a:rPr lang="en-US" b="0" i="0" dirty="0">
                <a:solidFill>
                  <a:srgbClr val="000000"/>
                </a:solidFill>
                <a:effectLst/>
              </a:rPr>
              <a:t>Assigns each data point to its closest k-center. Those data points which are near to the particular k-center, create a cluster.</a:t>
            </a:r>
          </a:p>
          <a:p>
            <a:pPr algn="just"/>
            <a:endParaRPr lang="en-US" b="0" i="0" dirty="0">
              <a:solidFill>
                <a:srgbClr val="000000"/>
              </a:solidFill>
              <a:effectLst/>
            </a:endParaRPr>
          </a:p>
          <a:p>
            <a:pPr algn="just"/>
            <a:r>
              <a:rPr lang="en-US" b="0" i="0" dirty="0">
                <a:solidFill>
                  <a:srgbClr val="333333"/>
                </a:solidFill>
                <a:effectLst/>
              </a:rPr>
              <a:t>Hence each cluster has datapoints with some commonalities, and it is away from other clusters.</a:t>
            </a:r>
          </a:p>
          <a:p>
            <a:pPr algn="just"/>
            <a:endParaRPr lang="en-US" dirty="0">
              <a:solidFill>
                <a:srgbClr val="333333"/>
              </a:solidFill>
            </a:endParaRPr>
          </a:p>
          <a:p>
            <a:pPr algn="just"/>
            <a:r>
              <a:rPr lang="en-US" b="0" i="0" dirty="0">
                <a:solidFill>
                  <a:srgbClr val="333333"/>
                </a:solidFill>
                <a:effectLst/>
                <a:latin typeface="inter-regular"/>
              </a:rPr>
              <a:t>The below diagram explains the working of the K-means Clustering Algorithm:</a:t>
            </a:r>
            <a:endParaRPr lang="en-US" b="0" i="0" dirty="0">
              <a:solidFill>
                <a:srgbClr val="333333"/>
              </a:solidFill>
              <a:effectLst/>
            </a:endParaRPr>
          </a:p>
        </p:txBody>
      </p:sp>
      <p:pic>
        <p:nvPicPr>
          <p:cNvPr id="6" name="Picture 5">
            <a:extLst>
              <a:ext uri="{FF2B5EF4-FFF2-40B4-BE49-F238E27FC236}">
                <a16:creationId xmlns:a16="http://schemas.microsoft.com/office/drawing/2014/main" id="{559165D1-71AB-6772-ED3C-FCE39A5A76F6}"/>
              </a:ext>
            </a:extLst>
          </p:cNvPr>
          <p:cNvPicPr>
            <a:picLocks noChangeAspect="1"/>
          </p:cNvPicPr>
          <p:nvPr/>
        </p:nvPicPr>
        <p:blipFill>
          <a:blip r:embed="rId2"/>
          <a:stretch>
            <a:fillRect/>
          </a:stretch>
        </p:blipFill>
        <p:spPr>
          <a:xfrm>
            <a:off x="2590800" y="3300412"/>
            <a:ext cx="6248400" cy="3152045"/>
          </a:xfrm>
          <a:prstGeom prst="rect">
            <a:avLst/>
          </a:prstGeom>
        </p:spPr>
      </p:pic>
    </p:spTree>
    <p:extLst>
      <p:ext uri="{BB962C8B-B14F-4D97-AF65-F5344CB8AC3E}">
        <p14:creationId xmlns:p14="http://schemas.microsoft.com/office/powerpoint/2010/main" val="370237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775FC3-CD43-9C7A-C05A-58DEB89A0BB2}"/>
              </a:ext>
            </a:extLst>
          </p:cNvPr>
          <p:cNvSpPr txBox="1"/>
          <p:nvPr/>
        </p:nvSpPr>
        <p:spPr>
          <a:xfrm>
            <a:off x="95249" y="352425"/>
            <a:ext cx="9991725"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en-US" sz="2800" b="1" dirty="0">
                <a:latin typeface="inter-bold"/>
                <a:cs typeface="Arial" panose="020B0604020202020204" pitchFamily="34" charset="0"/>
              </a:rPr>
              <a:t>How does the K-Means Algorithm Work?</a:t>
            </a:r>
          </a:p>
        </p:txBody>
      </p:sp>
      <p:sp>
        <p:nvSpPr>
          <p:cNvPr id="4" name="TextBox 3">
            <a:extLst>
              <a:ext uri="{FF2B5EF4-FFF2-40B4-BE49-F238E27FC236}">
                <a16:creationId xmlns:a16="http://schemas.microsoft.com/office/drawing/2014/main" id="{905BE8DF-494A-9A4A-777A-AA26F7170688}"/>
              </a:ext>
            </a:extLst>
          </p:cNvPr>
          <p:cNvSpPr txBox="1"/>
          <p:nvPr/>
        </p:nvSpPr>
        <p:spPr>
          <a:xfrm>
            <a:off x="250030" y="999242"/>
            <a:ext cx="10970419" cy="3373359"/>
          </a:xfrm>
          <a:prstGeom prst="rect">
            <a:avLst/>
          </a:prstGeom>
          <a:noFill/>
        </p:spPr>
        <p:txBody>
          <a:bodyPr wrap="square">
            <a:spAutoFit/>
          </a:bodyPr>
          <a:lstStyle/>
          <a:p>
            <a:pPr algn="just">
              <a:lnSpc>
                <a:spcPct val="150000"/>
              </a:lnSpc>
            </a:pPr>
            <a:r>
              <a:rPr lang="en-US" b="0" i="0" dirty="0">
                <a:solidFill>
                  <a:srgbClr val="333333"/>
                </a:solidFill>
                <a:effectLst/>
                <a:latin typeface="inter-regular"/>
              </a:rPr>
              <a:t>The working of the K-Means algorithm is explained in the below steps:</a:t>
            </a:r>
          </a:p>
          <a:p>
            <a:pPr algn="just">
              <a:lnSpc>
                <a:spcPct val="150000"/>
              </a:lnSpc>
            </a:pPr>
            <a:r>
              <a:rPr lang="en-US" b="1" i="0" dirty="0">
                <a:solidFill>
                  <a:srgbClr val="333333"/>
                </a:solidFill>
                <a:effectLst/>
                <a:latin typeface="inter-bold"/>
              </a:rPr>
              <a:t>Step-1:</a:t>
            </a:r>
            <a:r>
              <a:rPr lang="en-US" b="0" i="0" dirty="0">
                <a:solidFill>
                  <a:srgbClr val="333333"/>
                </a:solidFill>
                <a:effectLst/>
                <a:latin typeface="inter-regular"/>
              </a:rPr>
              <a:t> Select the number K to decide the number of clusters.</a:t>
            </a:r>
          </a:p>
          <a:p>
            <a:pPr algn="just">
              <a:lnSpc>
                <a:spcPct val="150000"/>
              </a:lnSpc>
            </a:pPr>
            <a:r>
              <a:rPr lang="en-US" b="1" i="0" dirty="0">
                <a:solidFill>
                  <a:srgbClr val="333333"/>
                </a:solidFill>
                <a:effectLst/>
                <a:latin typeface="inter-bold"/>
              </a:rPr>
              <a:t>Step-2:</a:t>
            </a:r>
            <a:r>
              <a:rPr lang="en-US" b="0" i="0" dirty="0">
                <a:solidFill>
                  <a:srgbClr val="333333"/>
                </a:solidFill>
                <a:effectLst/>
                <a:latin typeface="inter-regular"/>
              </a:rPr>
              <a:t> Select random K points or centroids. (It can be other from the input dataset).</a:t>
            </a:r>
          </a:p>
          <a:p>
            <a:pPr algn="just">
              <a:lnSpc>
                <a:spcPct val="150000"/>
              </a:lnSpc>
            </a:pPr>
            <a:r>
              <a:rPr lang="en-US" b="1" i="0" dirty="0">
                <a:solidFill>
                  <a:srgbClr val="333333"/>
                </a:solidFill>
                <a:effectLst/>
                <a:latin typeface="inter-bold"/>
              </a:rPr>
              <a:t>Step-3:</a:t>
            </a:r>
            <a:r>
              <a:rPr lang="en-US" b="0" i="0" dirty="0">
                <a:solidFill>
                  <a:srgbClr val="333333"/>
                </a:solidFill>
                <a:effectLst/>
                <a:latin typeface="inter-regular"/>
              </a:rPr>
              <a:t> Assign each data point to their closest centroid, which will form the predefined K clusters.</a:t>
            </a:r>
          </a:p>
          <a:p>
            <a:pPr algn="just">
              <a:lnSpc>
                <a:spcPct val="150000"/>
              </a:lnSpc>
            </a:pPr>
            <a:r>
              <a:rPr lang="en-US" b="1" i="0" dirty="0">
                <a:solidFill>
                  <a:srgbClr val="333333"/>
                </a:solidFill>
                <a:effectLst/>
                <a:latin typeface="inter-bold"/>
              </a:rPr>
              <a:t>Step-4:</a:t>
            </a:r>
            <a:r>
              <a:rPr lang="en-US" b="0" i="0" dirty="0">
                <a:solidFill>
                  <a:srgbClr val="333333"/>
                </a:solidFill>
                <a:effectLst/>
                <a:latin typeface="inter-regular"/>
              </a:rPr>
              <a:t> Calculate the variance and place a new centroid of each cluster.</a:t>
            </a:r>
          </a:p>
          <a:p>
            <a:pPr algn="just">
              <a:lnSpc>
                <a:spcPct val="150000"/>
              </a:lnSpc>
            </a:pPr>
            <a:r>
              <a:rPr lang="en-US" b="1" i="0" dirty="0">
                <a:solidFill>
                  <a:srgbClr val="333333"/>
                </a:solidFill>
                <a:effectLst/>
                <a:latin typeface="inter-bold"/>
              </a:rPr>
              <a:t>Step-5:</a:t>
            </a:r>
            <a:r>
              <a:rPr lang="en-US" b="0" i="0" dirty="0">
                <a:solidFill>
                  <a:srgbClr val="333333"/>
                </a:solidFill>
                <a:effectLst/>
                <a:latin typeface="inter-regular"/>
              </a:rPr>
              <a:t> Repeat the third steps, which means reassign each datapoint to the new closest centroid of each cluster.</a:t>
            </a:r>
          </a:p>
          <a:p>
            <a:pPr algn="just">
              <a:lnSpc>
                <a:spcPct val="150000"/>
              </a:lnSpc>
            </a:pPr>
            <a:r>
              <a:rPr lang="en-US" b="1" i="0" dirty="0">
                <a:solidFill>
                  <a:srgbClr val="333333"/>
                </a:solidFill>
                <a:effectLst/>
                <a:latin typeface="inter-bold"/>
              </a:rPr>
              <a:t>Step-6:</a:t>
            </a:r>
            <a:r>
              <a:rPr lang="en-US" b="0" i="0" dirty="0">
                <a:solidFill>
                  <a:srgbClr val="333333"/>
                </a:solidFill>
                <a:effectLst/>
                <a:latin typeface="inter-regular"/>
              </a:rPr>
              <a:t> If any reassignment occurs, then go to step-4 else go to FINISH.</a:t>
            </a:r>
          </a:p>
          <a:p>
            <a:pPr algn="just">
              <a:lnSpc>
                <a:spcPct val="150000"/>
              </a:lnSpc>
            </a:pPr>
            <a:r>
              <a:rPr lang="en-US" b="1" i="0" dirty="0">
                <a:solidFill>
                  <a:srgbClr val="333333"/>
                </a:solidFill>
                <a:effectLst/>
                <a:latin typeface="inter-bold"/>
              </a:rPr>
              <a:t>Step-7</a:t>
            </a:r>
            <a:r>
              <a:rPr lang="en-US" b="0" i="0" dirty="0">
                <a:solidFill>
                  <a:srgbClr val="333333"/>
                </a:solidFill>
                <a:effectLst/>
                <a:latin typeface="inter-regular"/>
              </a:rPr>
              <a:t>: The model is ready.</a:t>
            </a:r>
          </a:p>
        </p:txBody>
      </p:sp>
      <p:sp>
        <p:nvSpPr>
          <p:cNvPr id="7" name="TextBox 6">
            <a:extLst>
              <a:ext uri="{FF2B5EF4-FFF2-40B4-BE49-F238E27FC236}">
                <a16:creationId xmlns:a16="http://schemas.microsoft.com/office/drawing/2014/main" id="{3EDDD553-7231-D8EE-AE40-3650F974F248}"/>
              </a:ext>
            </a:extLst>
          </p:cNvPr>
          <p:cNvSpPr txBox="1"/>
          <p:nvPr/>
        </p:nvSpPr>
        <p:spPr>
          <a:xfrm>
            <a:off x="250030" y="4772224"/>
            <a:ext cx="4388645" cy="92333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Suppose we have two variables M1 and M2. The x-y axis scatter plot of these two variables is given below:</a:t>
            </a:r>
            <a:endParaRPr lang="en-US" dirty="0"/>
          </a:p>
        </p:txBody>
      </p:sp>
      <p:cxnSp>
        <p:nvCxnSpPr>
          <p:cNvPr id="9" name="Straight Arrow Connector 8">
            <a:extLst>
              <a:ext uri="{FF2B5EF4-FFF2-40B4-BE49-F238E27FC236}">
                <a16:creationId xmlns:a16="http://schemas.microsoft.com/office/drawing/2014/main" id="{BCCC7628-6C2B-6A2D-1729-396253848A1B}"/>
              </a:ext>
            </a:extLst>
          </p:cNvPr>
          <p:cNvCxnSpPr/>
          <p:nvPr/>
        </p:nvCxnSpPr>
        <p:spPr>
          <a:xfrm>
            <a:off x="5257800" y="5243414"/>
            <a:ext cx="1190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E002F3-54C0-285F-0D64-5C91DA154F19}"/>
              </a:ext>
            </a:extLst>
          </p:cNvPr>
          <p:cNvPicPr>
            <a:picLocks noChangeAspect="1"/>
          </p:cNvPicPr>
          <p:nvPr/>
        </p:nvPicPr>
        <p:blipFill>
          <a:blip r:embed="rId2"/>
          <a:stretch>
            <a:fillRect/>
          </a:stretch>
        </p:blipFill>
        <p:spPr>
          <a:xfrm>
            <a:off x="6945074" y="3495675"/>
            <a:ext cx="3670538" cy="3643214"/>
          </a:xfrm>
          <a:prstGeom prst="rect">
            <a:avLst/>
          </a:prstGeom>
        </p:spPr>
      </p:pic>
      <p:sp>
        <p:nvSpPr>
          <p:cNvPr id="15" name="TextBox 14">
            <a:extLst>
              <a:ext uri="{FF2B5EF4-FFF2-40B4-BE49-F238E27FC236}">
                <a16:creationId xmlns:a16="http://schemas.microsoft.com/office/drawing/2014/main" id="{0532F92B-029A-B591-00AF-FC5EA2E53C6F}"/>
              </a:ext>
            </a:extLst>
          </p:cNvPr>
          <p:cNvSpPr txBox="1"/>
          <p:nvPr/>
        </p:nvSpPr>
        <p:spPr>
          <a:xfrm>
            <a:off x="10348913" y="6381750"/>
            <a:ext cx="581024" cy="369332"/>
          </a:xfrm>
          <a:prstGeom prst="rect">
            <a:avLst/>
          </a:prstGeom>
          <a:noFill/>
        </p:spPr>
        <p:txBody>
          <a:bodyPr wrap="square" rtlCol="0">
            <a:spAutoFit/>
          </a:bodyPr>
          <a:lstStyle/>
          <a:p>
            <a:r>
              <a:rPr lang="en-US" b="1" dirty="0"/>
              <a:t>M1</a:t>
            </a:r>
          </a:p>
        </p:txBody>
      </p:sp>
      <p:sp>
        <p:nvSpPr>
          <p:cNvPr id="16" name="TextBox 15">
            <a:extLst>
              <a:ext uri="{FF2B5EF4-FFF2-40B4-BE49-F238E27FC236}">
                <a16:creationId xmlns:a16="http://schemas.microsoft.com/office/drawing/2014/main" id="{1C35D95D-1A60-1EDC-7845-21861193CE6B}"/>
              </a:ext>
            </a:extLst>
          </p:cNvPr>
          <p:cNvSpPr txBox="1"/>
          <p:nvPr/>
        </p:nvSpPr>
        <p:spPr>
          <a:xfrm>
            <a:off x="7281863" y="3581400"/>
            <a:ext cx="581024" cy="369332"/>
          </a:xfrm>
          <a:prstGeom prst="rect">
            <a:avLst/>
          </a:prstGeom>
          <a:noFill/>
        </p:spPr>
        <p:txBody>
          <a:bodyPr wrap="square" rtlCol="0">
            <a:spAutoFit/>
          </a:bodyPr>
          <a:lstStyle/>
          <a:p>
            <a:r>
              <a:rPr lang="en-US" b="1" dirty="0"/>
              <a:t>M2</a:t>
            </a:r>
          </a:p>
        </p:txBody>
      </p:sp>
    </p:spTree>
    <p:extLst>
      <p:ext uri="{BB962C8B-B14F-4D97-AF65-F5344CB8AC3E}">
        <p14:creationId xmlns:p14="http://schemas.microsoft.com/office/powerpoint/2010/main" val="399370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57C88B-C9D0-3186-A218-C7D5C96A27C7}"/>
              </a:ext>
            </a:extLst>
          </p:cNvPr>
          <p:cNvSpPr txBox="1"/>
          <p:nvPr/>
        </p:nvSpPr>
        <p:spPr>
          <a:xfrm>
            <a:off x="190500" y="478989"/>
            <a:ext cx="5686425"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Let's take number k of clusters, i.e., K=2, to identify the dataset and to put them into different clusters. It means here we will try to group these datasets into two different clusters.</a:t>
            </a:r>
          </a:p>
          <a:p>
            <a:endParaRPr lang="en-US" b="0" i="0" dirty="0">
              <a:solidFill>
                <a:srgbClr val="000000"/>
              </a:solidFill>
              <a:effectLst/>
            </a:endParaRPr>
          </a:p>
          <a:p>
            <a:pPr marL="285750" indent="-285750">
              <a:buFont typeface="Arial" panose="020B0604020202020204" pitchFamily="34" charset="0"/>
              <a:buChar char="•"/>
            </a:pPr>
            <a:r>
              <a:rPr lang="en-US" b="0" i="0" dirty="0">
                <a:solidFill>
                  <a:srgbClr val="000000"/>
                </a:solidFill>
                <a:effectLst/>
              </a:rPr>
              <a:t>We need to choose some random k points or centroid to form the cluster. These points can be either the points from the dataset or any other point. So, here we are selecting the below two points as k points, which are not the part of our dataset. </a:t>
            </a:r>
          </a:p>
        </p:txBody>
      </p:sp>
      <p:pic>
        <p:nvPicPr>
          <p:cNvPr id="9" name="Picture 8">
            <a:extLst>
              <a:ext uri="{FF2B5EF4-FFF2-40B4-BE49-F238E27FC236}">
                <a16:creationId xmlns:a16="http://schemas.microsoft.com/office/drawing/2014/main" id="{6F79803D-9187-DC3E-A587-7B00DD03286C}"/>
              </a:ext>
            </a:extLst>
          </p:cNvPr>
          <p:cNvPicPr>
            <a:picLocks noChangeAspect="1"/>
          </p:cNvPicPr>
          <p:nvPr/>
        </p:nvPicPr>
        <p:blipFill>
          <a:blip r:embed="rId2"/>
          <a:stretch>
            <a:fillRect/>
          </a:stretch>
        </p:blipFill>
        <p:spPr>
          <a:xfrm>
            <a:off x="7396162" y="-247650"/>
            <a:ext cx="3704222" cy="3676647"/>
          </a:xfrm>
          <a:prstGeom prst="rect">
            <a:avLst/>
          </a:prstGeom>
        </p:spPr>
      </p:pic>
      <p:cxnSp>
        <p:nvCxnSpPr>
          <p:cNvPr id="11" name="Straight Arrow Connector 10">
            <a:extLst>
              <a:ext uri="{FF2B5EF4-FFF2-40B4-BE49-F238E27FC236}">
                <a16:creationId xmlns:a16="http://schemas.microsoft.com/office/drawing/2014/main" id="{C51B7DF9-9162-A307-70BD-F5FA778A41AB}"/>
              </a:ext>
            </a:extLst>
          </p:cNvPr>
          <p:cNvCxnSpPr/>
          <p:nvPr/>
        </p:nvCxnSpPr>
        <p:spPr>
          <a:xfrm>
            <a:off x="6096000" y="1562100"/>
            <a:ext cx="1181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9B9E4FA-7C6F-7049-0909-34449B692DE5}"/>
              </a:ext>
            </a:extLst>
          </p:cNvPr>
          <p:cNvSpPr txBox="1"/>
          <p:nvPr/>
        </p:nvSpPr>
        <p:spPr>
          <a:xfrm>
            <a:off x="190500" y="4199096"/>
            <a:ext cx="609600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inter-regular"/>
              </a:rPr>
              <a:t>Now we will assign each data point of the scatter plot to its closest K-point or centroid. We will compute it by applying some mathematics that we have studied to calculate the distance between two points. So, we will draw a median between both the centroids.</a:t>
            </a:r>
            <a:endParaRPr lang="en-US" dirty="0"/>
          </a:p>
        </p:txBody>
      </p:sp>
      <p:pic>
        <p:nvPicPr>
          <p:cNvPr id="15" name="Picture 14">
            <a:extLst>
              <a:ext uri="{FF2B5EF4-FFF2-40B4-BE49-F238E27FC236}">
                <a16:creationId xmlns:a16="http://schemas.microsoft.com/office/drawing/2014/main" id="{ADA4AA9D-1BF8-747A-8E38-835B3603971D}"/>
              </a:ext>
            </a:extLst>
          </p:cNvPr>
          <p:cNvPicPr>
            <a:picLocks noChangeAspect="1"/>
          </p:cNvPicPr>
          <p:nvPr/>
        </p:nvPicPr>
        <p:blipFill>
          <a:blip r:embed="rId3"/>
          <a:stretch>
            <a:fillRect/>
          </a:stretch>
        </p:blipFill>
        <p:spPr>
          <a:xfrm>
            <a:off x="7396161" y="3341311"/>
            <a:ext cx="3615878" cy="3588961"/>
          </a:xfrm>
          <a:prstGeom prst="rect">
            <a:avLst/>
          </a:prstGeom>
        </p:spPr>
      </p:pic>
      <p:cxnSp>
        <p:nvCxnSpPr>
          <p:cNvPr id="16" name="Straight Arrow Connector 15">
            <a:extLst>
              <a:ext uri="{FF2B5EF4-FFF2-40B4-BE49-F238E27FC236}">
                <a16:creationId xmlns:a16="http://schemas.microsoft.com/office/drawing/2014/main" id="{3983AD88-D217-66E0-BD2E-8AA430895D87}"/>
              </a:ext>
            </a:extLst>
          </p:cNvPr>
          <p:cNvCxnSpPr/>
          <p:nvPr/>
        </p:nvCxnSpPr>
        <p:spPr>
          <a:xfrm>
            <a:off x="6096000" y="4981575"/>
            <a:ext cx="1181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33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CA3597-89DD-AF1C-AC16-5F3620A4D1A4}"/>
              </a:ext>
            </a:extLst>
          </p:cNvPr>
          <p:cNvSpPr txBox="1"/>
          <p:nvPr/>
        </p:nvSpPr>
        <p:spPr>
          <a:xfrm>
            <a:off x="119062" y="1242922"/>
            <a:ext cx="5962651" cy="1200329"/>
          </a:xfrm>
          <a:prstGeom prst="rect">
            <a:avLst/>
          </a:prstGeom>
          <a:noFill/>
        </p:spPr>
        <p:txBody>
          <a:bodyPr wrap="square">
            <a:spAutoFit/>
          </a:bodyPr>
          <a:lstStyle/>
          <a:p>
            <a:r>
              <a:rPr lang="en-US" b="0" i="0" dirty="0">
                <a:solidFill>
                  <a:srgbClr val="333333"/>
                </a:solidFill>
                <a:effectLst/>
                <a:latin typeface="inter-regular"/>
              </a:rPr>
              <a:t>From the previous image, it is clear that points left side of the line is near to the K1 or blue centroid, and points to the right of the line are close to the yellow centroid. Let's color them as blue and yellow for clear visualization.</a:t>
            </a:r>
            <a:endParaRPr lang="en-US" dirty="0"/>
          </a:p>
        </p:txBody>
      </p:sp>
      <p:pic>
        <p:nvPicPr>
          <p:cNvPr id="8" name="Picture 7">
            <a:extLst>
              <a:ext uri="{FF2B5EF4-FFF2-40B4-BE49-F238E27FC236}">
                <a16:creationId xmlns:a16="http://schemas.microsoft.com/office/drawing/2014/main" id="{C3689616-61D1-91C3-566E-767864A592BF}"/>
              </a:ext>
            </a:extLst>
          </p:cNvPr>
          <p:cNvPicPr>
            <a:picLocks noChangeAspect="1"/>
          </p:cNvPicPr>
          <p:nvPr/>
        </p:nvPicPr>
        <p:blipFill>
          <a:blip r:embed="rId2"/>
          <a:stretch>
            <a:fillRect/>
          </a:stretch>
        </p:blipFill>
        <p:spPr>
          <a:xfrm>
            <a:off x="7100888" y="257175"/>
            <a:ext cx="3195614" cy="3171825"/>
          </a:xfrm>
          <a:prstGeom prst="rect">
            <a:avLst/>
          </a:prstGeom>
        </p:spPr>
      </p:pic>
      <p:sp>
        <p:nvSpPr>
          <p:cNvPr id="11" name="TextBox 10">
            <a:extLst>
              <a:ext uri="{FF2B5EF4-FFF2-40B4-BE49-F238E27FC236}">
                <a16:creationId xmlns:a16="http://schemas.microsoft.com/office/drawing/2014/main" id="{F0D6D013-5811-FCD9-E5DF-AC1328AE66C7}"/>
              </a:ext>
            </a:extLst>
          </p:cNvPr>
          <p:cNvSpPr txBox="1"/>
          <p:nvPr/>
        </p:nvSpPr>
        <p:spPr>
          <a:xfrm>
            <a:off x="219075" y="4143196"/>
            <a:ext cx="6096000" cy="1200329"/>
          </a:xfrm>
          <a:prstGeom prst="rect">
            <a:avLst/>
          </a:prstGeom>
          <a:noFill/>
        </p:spPr>
        <p:txBody>
          <a:bodyPr wrap="square">
            <a:spAutoFit/>
          </a:bodyPr>
          <a:lstStyle/>
          <a:p>
            <a:r>
              <a:rPr lang="en-US" b="0" i="0" dirty="0">
                <a:solidFill>
                  <a:srgbClr val="000000"/>
                </a:solidFill>
                <a:effectLst/>
                <a:latin typeface="inter-regular"/>
              </a:rPr>
              <a:t>As we need to find the closest cluster, so we will repeat the process by choosing </a:t>
            </a:r>
            <a:r>
              <a:rPr lang="en-US" b="1" i="0" dirty="0">
                <a:solidFill>
                  <a:srgbClr val="000000"/>
                </a:solidFill>
                <a:effectLst/>
                <a:latin typeface="inter-bold"/>
              </a:rPr>
              <a:t>a new centroid</a:t>
            </a:r>
            <a:r>
              <a:rPr lang="en-US" b="0" i="0" dirty="0">
                <a:solidFill>
                  <a:srgbClr val="000000"/>
                </a:solidFill>
                <a:effectLst/>
                <a:latin typeface="inter-regular"/>
              </a:rPr>
              <a:t>. To choose the new centroids, we will compute the center of gravity of these centroids, and will find new centroids as below:</a:t>
            </a:r>
            <a:endParaRPr lang="en-US" dirty="0"/>
          </a:p>
        </p:txBody>
      </p:sp>
      <p:pic>
        <p:nvPicPr>
          <p:cNvPr id="14" name="Picture 13">
            <a:extLst>
              <a:ext uri="{FF2B5EF4-FFF2-40B4-BE49-F238E27FC236}">
                <a16:creationId xmlns:a16="http://schemas.microsoft.com/office/drawing/2014/main" id="{8D41B07C-E117-607D-43A9-2927BFB86EBF}"/>
              </a:ext>
            </a:extLst>
          </p:cNvPr>
          <p:cNvPicPr>
            <a:picLocks noChangeAspect="1"/>
          </p:cNvPicPr>
          <p:nvPr/>
        </p:nvPicPr>
        <p:blipFill>
          <a:blip r:embed="rId3"/>
          <a:stretch>
            <a:fillRect/>
          </a:stretch>
        </p:blipFill>
        <p:spPr>
          <a:xfrm>
            <a:off x="7100889" y="3048000"/>
            <a:ext cx="3471862" cy="3446017"/>
          </a:xfrm>
          <a:prstGeom prst="rect">
            <a:avLst/>
          </a:prstGeom>
        </p:spPr>
      </p:pic>
      <p:cxnSp>
        <p:nvCxnSpPr>
          <p:cNvPr id="16" name="Straight Arrow Connector 15">
            <a:extLst>
              <a:ext uri="{FF2B5EF4-FFF2-40B4-BE49-F238E27FC236}">
                <a16:creationId xmlns:a16="http://schemas.microsoft.com/office/drawing/2014/main" id="{E080D547-F7C9-CBAC-D05F-F3E7CD3FDDEC}"/>
              </a:ext>
            </a:extLst>
          </p:cNvPr>
          <p:cNvCxnSpPr/>
          <p:nvPr/>
        </p:nvCxnSpPr>
        <p:spPr>
          <a:xfrm>
            <a:off x="6096000" y="4752885"/>
            <a:ext cx="1181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6DF953-1574-B2C6-6786-60111631ACE5}"/>
              </a:ext>
            </a:extLst>
          </p:cNvPr>
          <p:cNvCxnSpPr/>
          <p:nvPr/>
        </p:nvCxnSpPr>
        <p:spPr>
          <a:xfrm>
            <a:off x="6096000" y="1562100"/>
            <a:ext cx="1181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5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2EF0CC-9F4C-1D3E-BABE-D7CC7799AAA1}"/>
              </a:ext>
            </a:extLst>
          </p:cNvPr>
          <p:cNvSpPr txBox="1"/>
          <p:nvPr/>
        </p:nvSpPr>
        <p:spPr>
          <a:xfrm>
            <a:off x="209550" y="1214735"/>
            <a:ext cx="6096000" cy="923330"/>
          </a:xfrm>
          <a:prstGeom prst="rect">
            <a:avLst/>
          </a:prstGeom>
          <a:noFill/>
        </p:spPr>
        <p:txBody>
          <a:bodyPr wrap="square">
            <a:spAutoFit/>
          </a:bodyPr>
          <a:lstStyle/>
          <a:p>
            <a:r>
              <a:rPr lang="en-US" b="0" i="0" dirty="0">
                <a:solidFill>
                  <a:srgbClr val="000000"/>
                </a:solidFill>
                <a:effectLst/>
              </a:rPr>
              <a:t>Next, we will reassign each datapoint to the new centroid. For this, we will repeat the same process of finding a median line. The median will be like below image:</a:t>
            </a:r>
            <a:endParaRPr lang="en-US" dirty="0"/>
          </a:p>
        </p:txBody>
      </p:sp>
      <p:pic>
        <p:nvPicPr>
          <p:cNvPr id="9" name="Picture 8">
            <a:extLst>
              <a:ext uri="{FF2B5EF4-FFF2-40B4-BE49-F238E27FC236}">
                <a16:creationId xmlns:a16="http://schemas.microsoft.com/office/drawing/2014/main" id="{A0AE642A-ECB4-5D39-9723-9939598ED452}"/>
              </a:ext>
            </a:extLst>
          </p:cNvPr>
          <p:cNvPicPr>
            <a:picLocks noChangeAspect="1"/>
          </p:cNvPicPr>
          <p:nvPr/>
        </p:nvPicPr>
        <p:blipFill>
          <a:blip r:embed="rId2"/>
          <a:stretch>
            <a:fillRect/>
          </a:stretch>
        </p:blipFill>
        <p:spPr>
          <a:xfrm>
            <a:off x="7138987" y="246468"/>
            <a:ext cx="2881313" cy="2859864"/>
          </a:xfrm>
          <a:prstGeom prst="rect">
            <a:avLst/>
          </a:prstGeom>
        </p:spPr>
      </p:pic>
      <p:sp>
        <p:nvSpPr>
          <p:cNvPr id="12" name="TextBox 11">
            <a:extLst>
              <a:ext uri="{FF2B5EF4-FFF2-40B4-BE49-F238E27FC236}">
                <a16:creationId xmlns:a16="http://schemas.microsoft.com/office/drawing/2014/main" id="{97AA8014-713F-20EC-29D0-427C2B843EBB}"/>
              </a:ext>
            </a:extLst>
          </p:cNvPr>
          <p:cNvSpPr txBox="1"/>
          <p:nvPr/>
        </p:nvSpPr>
        <p:spPr>
          <a:xfrm>
            <a:off x="295275" y="4281011"/>
            <a:ext cx="6096000" cy="923330"/>
          </a:xfrm>
          <a:prstGeom prst="rect">
            <a:avLst/>
          </a:prstGeom>
          <a:noFill/>
        </p:spPr>
        <p:txBody>
          <a:bodyPr wrap="square">
            <a:spAutoFit/>
          </a:bodyPr>
          <a:lstStyle/>
          <a:p>
            <a:r>
              <a:rPr lang="en-US" dirty="0">
                <a:solidFill>
                  <a:srgbClr val="000000"/>
                </a:solidFill>
              </a:rPr>
              <a:t>From the above image, we can see, one yellow point is on the left side of the line, and two blue points are right to the line. So, these three points will be assigned to new centroids.</a:t>
            </a:r>
          </a:p>
        </p:txBody>
      </p:sp>
      <p:pic>
        <p:nvPicPr>
          <p:cNvPr id="14" name="Picture 13">
            <a:extLst>
              <a:ext uri="{FF2B5EF4-FFF2-40B4-BE49-F238E27FC236}">
                <a16:creationId xmlns:a16="http://schemas.microsoft.com/office/drawing/2014/main" id="{EEFC9E71-B716-3F46-5C8B-A4CF3A1A5203}"/>
              </a:ext>
            </a:extLst>
          </p:cNvPr>
          <p:cNvPicPr>
            <a:picLocks noChangeAspect="1"/>
          </p:cNvPicPr>
          <p:nvPr/>
        </p:nvPicPr>
        <p:blipFill>
          <a:blip r:embed="rId3"/>
          <a:stretch>
            <a:fillRect/>
          </a:stretch>
        </p:blipFill>
        <p:spPr>
          <a:xfrm>
            <a:off x="7062787" y="3429000"/>
            <a:ext cx="3205163" cy="3181303"/>
          </a:xfrm>
          <a:prstGeom prst="rect">
            <a:avLst/>
          </a:prstGeom>
        </p:spPr>
      </p:pic>
    </p:spTree>
    <p:extLst>
      <p:ext uri="{BB962C8B-B14F-4D97-AF65-F5344CB8AC3E}">
        <p14:creationId xmlns:p14="http://schemas.microsoft.com/office/powerpoint/2010/main" val="11470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90B0F9-30D2-A215-6D57-B724BBD2EE82}"/>
              </a:ext>
            </a:extLst>
          </p:cNvPr>
          <p:cNvSpPr txBox="1"/>
          <p:nvPr/>
        </p:nvSpPr>
        <p:spPr>
          <a:xfrm>
            <a:off x="295275" y="1442561"/>
            <a:ext cx="6096000" cy="1754326"/>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rPr>
              <a:t>As reassignment has taken place, so we will again go to the step-4, which is finding new centroids or K-points.</a:t>
            </a:r>
          </a:p>
          <a:p>
            <a:pPr marL="285750" indent="-285750" algn="just">
              <a:buFont typeface="Arial" panose="020B0604020202020204" pitchFamily="34" charset="0"/>
              <a:buChar char="•"/>
            </a:pPr>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000000"/>
                </a:solidFill>
                <a:effectLst/>
              </a:rPr>
              <a:t>We will repeat the process by finding the center of gravity of centroids, so the new centroids will be as shown in the below image:</a:t>
            </a:r>
          </a:p>
        </p:txBody>
      </p:sp>
      <p:pic>
        <p:nvPicPr>
          <p:cNvPr id="7" name="Picture 6">
            <a:extLst>
              <a:ext uri="{FF2B5EF4-FFF2-40B4-BE49-F238E27FC236}">
                <a16:creationId xmlns:a16="http://schemas.microsoft.com/office/drawing/2014/main" id="{DF5AC728-60A4-574E-B272-D543EA0BFD7C}"/>
              </a:ext>
            </a:extLst>
          </p:cNvPr>
          <p:cNvPicPr>
            <a:picLocks noChangeAspect="1"/>
          </p:cNvPicPr>
          <p:nvPr/>
        </p:nvPicPr>
        <p:blipFill>
          <a:blip r:embed="rId2"/>
          <a:stretch>
            <a:fillRect/>
          </a:stretch>
        </p:blipFill>
        <p:spPr>
          <a:xfrm>
            <a:off x="7525703" y="729079"/>
            <a:ext cx="2925128" cy="2903353"/>
          </a:xfrm>
          <a:prstGeom prst="rect">
            <a:avLst/>
          </a:prstGeom>
        </p:spPr>
      </p:pic>
      <p:sp>
        <p:nvSpPr>
          <p:cNvPr id="9" name="TextBox 8">
            <a:extLst>
              <a:ext uri="{FF2B5EF4-FFF2-40B4-BE49-F238E27FC236}">
                <a16:creationId xmlns:a16="http://schemas.microsoft.com/office/drawing/2014/main" id="{118D2C76-E6B9-8A1C-BF91-04AF5BAB26AF}"/>
              </a:ext>
            </a:extLst>
          </p:cNvPr>
          <p:cNvSpPr txBox="1"/>
          <p:nvPr/>
        </p:nvSpPr>
        <p:spPr>
          <a:xfrm>
            <a:off x="381000" y="4677460"/>
            <a:ext cx="609600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As we got the new centroids so again will draw the median line and reassign the data points. So, the image will be:</a:t>
            </a:r>
            <a:endParaRPr lang="en-US" dirty="0"/>
          </a:p>
        </p:txBody>
      </p:sp>
      <p:pic>
        <p:nvPicPr>
          <p:cNvPr id="5124" name="Picture 4" descr="K-Means Clustering Algorithm">
            <a:extLst>
              <a:ext uri="{FF2B5EF4-FFF2-40B4-BE49-F238E27FC236}">
                <a16:creationId xmlns:a16="http://schemas.microsoft.com/office/drawing/2014/main" id="{93A0483D-3D30-E0FA-44DB-721726B3C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703" y="3429000"/>
            <a:ext cx="3176587" cy="31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5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FF5251-B8A8-A698-E15D-4A37AD74DB21}"/>
              </a:ext>
            </a:extLst>
          </p:cNvPr>
          <p:cNvSpPr txBox="1"/>
          <p:nvPr/>
        </p:nvSpPr>
        <p:spPr>
          <a:xfrm>
            <a:off x="313055" y="1554460"/>
            <a:ext cx="6096000"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We can see in the above image; there are no dissimilar data points on either side of the line, which means our model is formed. Consider the below image:</a:t>
            </a:r>
            <a:endParaRPr lang="en-US" dirty="0"/>
          </a:p>
        </p:txBody>
      </p:sp>
      <p:pic>
        <p:nvPicPr>
          <p:cNvPr id="6146" name="Picture 2" descr="K-Means Clustering Algorithm">
            <a:extLst>
              <a:ext uri="{FF2B5EF4-FFF2-40B4-BE49-F238E27FC236}">
                <a16:creationId xmlns:a16="http://schemas.microsoft.com/office/drawing/2014/main" id="{DD727512-CE50-3F81-F9CF-6670810A5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760" y="331280"/>
            <a:ext cx="3591560" cy="30977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B17964E-6D09-9C00-72D2-643E33086BD3}"/>
              </a:ext>
            </a:extLst>
          </p:cNvPr>
          <p:cNvSpPr txBox="1"/>
          <p:nvPr/>
        </p:nvSpPr>
        <p:spPr>
          <a:xfrm>
            <a:off x="381000" y="4767560"/>
            <a:ext cx="6096000"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rPr>
              <a:t>As our model is ready, so we can now remove the assumed centroids, and the two final clusters will be as shown in the below image:</a:t>
            </a:r>
            <a:endParaRPr lang="en-US" dirty="0"/>
          </a:p>
        </p:txBody>
      </p:sp>
      <p:pic>
        <p:nvPicPr>
          <p:cNvPr id="6148" name="Picture 4" descr="K-Means Clustering Algorithm">
            <a:extLst>
              <a:ext uri="{FF2B5EF4-FFF2-40B4-BE49-F238E27FC236}">
                <a16:creationId xmlns:a16="http://schemas.microsoft.com/office/drawing/2014/main" id="{3F348268-D64C-9583-A024-2DC25833E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760" y="3352681"/>
            <a:ext cx="3705225" cy="319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0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bf30310-e4f1-4658-9e34-9e8a5a193ed1}" enabled="0" method="" siteId="{4bf30310-e4f1-4658-9e34-9e8a5a193ed1}" removed="1"/>
</clbl:labelList>
</file>

<file path=docProps/app.xml><?xml version="1.0" encoding="utf-8"?>
<Properties xmlns="http://schemas.openxmlformats.org/officeDocument/2006/extended-properties" xmlns:vt="http://schemas.openxmlformats.org/officeDocument/2006/docPropsVTypes">
  <TotalTime>1369</TotalTime>
  <Words>1225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vt:lpstr>
      <vt:lpstr>inter-bold</vt:lpstr>
      <vt:lpstr>inter-regular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Pravesh Tiwari</dc:creator>
  <cp:lastModifiedBy>Pravesh Tiwari</cp:lastModifiedBy>
  <cp:revision>1</cp:revision>
  <dcterms:created xsi:type="dcterms:W3CDTF">2023-06-25T06:30:16Z</dcterms:created>
  <dcterms:modified xsi:type="dcterms:W3CDTF">2023-07-23T18:23:28Z</dcterms:modified>
</cp:coreProperties>
</file>