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9DEDD9-5610-42BD-9922-53D926F4935D}" v="37" dt="2023-08-05T17:55:20.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sh Tiwari" userId="510cda5e-ca0d-40a0-97e8-d58f2f9036af" providerId="ADAL" clId="{2C9DEDD9-5610-42BD-9922-53D926F4935D}"/>
    <pc:docChg chg="undo custSel addSld modSld">
      <pc:chgData name="Pravesh Tiwari" userId="510cda5e-ca0d-40a0-97e8-d58f2f9036af" providerId="ADAL" clId="{2C9DEDD9-5610-42BD-9922-53D926F4935D}" dt="2023-08-05T17:55:20.900" v="172" actId="1076"/>
      <pc:docMkLst>
        <pc:docMk/>
      </pc:docMkLst>
      <pc:sldChg chg="addSp delSp modSp mod">
        <pc:chgData name="Pravesh Tiwari" userId="510cda5e-ca0d-40a0-97e8-d58f2f9036af" providerId="ADAL" clId="{2C9DEDD9-5610-42BD-9922-53D926F4935D}" dt="2023-07-31T13:57:51.655" v="102" actId="1076"/>
        <pc:sldMkLst>
          <pc:docMk/>
          <pc:sldMk cId="3168744598" sldId="262"/>
        </pc:sldMkLst>
        <pc:spChg chg="add del mod">
          <ac:chgData name="Pravesh Tiwari" userId="510cda5e-ca0d-40a0-97e8-d58f2f9036af" providerId="ADAL" clId="{2C9DEDD9-5610-42BD-9922-53D926F4935D}" dt="2023-07-31T13:25:37.480" v="19" actId="478"/>
          <ac:spMkLst>
            <pc:docMk/>
            <pc:sldMk cId="3168744598" sldId="262"/>
            <ac:spMk id="3" creationId="{7849F510-9A04-1A91-3045-77FA55631651}"/>
          </ac:spMkLst>
        </pc:spChg>
        <pc:spChg chg="add del mod">
          <ac:chgData name="Pravesh Tiwari" userId="510cda5e-ca0d-40a0-97e8-d58f2f9036af" providerId="ADAL" clId="{2C9DEDD9-5610-42BD-9922-53D926F4935D}" dt="2023-07-31T13:25:21.587" v="17" actId="478"/>
          <ac:spMkLst>
            <pc:docMk/>
            <pc:sldMk cId="3168744598" sldId="262"/>
            <ac:spMk id="5" creationId="{71AB6708-81E9-CEE0-31FC-2B2F7CBD9003}"/>
          </ac:spMkLst>
        </pc:spChg>
        <pc:spChg chg="add mod">
          <ac:chgData name="Pravesh Tiwari" userId="510cda5e-ca0d-40a0-97e8-d58f2f9036af" providerId="ADAL" clId="{2C9DEDD9-5610-42BD-9922-53D926F4935D}" dt="2023-07-31T13:31:30.897" v="29" actId="1076"/>
          <ac:spMkLst>
            <pc:docMk/>
            <pc:sldMk cId="3168744598" sldId="262"/>
            <ac:spMk id="7" creationId="{BB541D3C-329D-758B-2A11-DD9401972425}"/>
          </ac:spMkLst>
        </pc:spChg>
        <pc:spChg chg="add mod">
          <ac:chgData name="Pravesh Tiwari" userId="510cda5e-ca0d-40a0-97e8-d58f2f9036af" providerId="ADAL" clId="{2C9DEDD9-5610-42BD-9922-53D926F4935D}" dt="2023-07-31T13:53:53.452" v="73" actId="1076"/>
          <ac:spMkLst>
            <pc:docMk/>
            <pc:sldMk cId="3168744598" sldId="262"/>
            <ac:spMk id="9" creationId="{B5F94B94-19EA-767D-E755-933BEA0ED7FE}"/>
          </ac:spMkLst>
        </pc:spChg>
        <pc:spChg chg="add del">
          <ac:chgData name="Pravesh Tiwari" userId="510cda5e-ca0d-40a0-97e8-d58f2f9036af" providerId="ADAL" clId="{2C9DEDD9-5610-42BD-9922-53D926F4935D}" dt="2023-07-31T13:32:14.194" v="36"/>
          <ac:spMkLst>
            <pc:docMk/>
            <pc:sldMk cId="3168744598" sldId="262"/>
            <ac:spMk id="10" creationId="{4AA0DE79-9FC5-D09D-9976-34858D397154}"/>
          </ac:spMkLst>
        </pc:spChg>
        <pc:spChg chg="add mod">
          <ac:chgData name="Pravesh Tiwari" userId="510cda5e-ca0d-40a0-97e8-d58f2f9036af" providerId="ADAL" clId="{2C9DEDD9-5610-42BD-9922-53D926F4935D}" dt="2023-07-31T13:55:02.046" v="90" actId="14100"/>
          <ac:spMkLst>
            <pc:docMk/>
            <pc:sldMk cId="3168744598" sldId="262"/>
            <ac:spMk id="13" creationId="{CE0DB699-B129-038F-8FBD-571DC0F9E465}"/>
          </ac:spMkLst>
        </pc:spChg>
        <pc:spChg chg="add del">
          <ac:chgData name="Pravesh Tiwari" userId="510cda5e-ca0d-40a0-97e8-d58f2f9036af" providerId="ADAL" clId="{2C9DEDD9-5610-42BD-9922-53D926F4935D}" dt="2023-07-31T13:48:38.218" v="56"/>
          <ac:spMkLst>
            <pc:docMk/>
            <pc:sldMk cId="3168744598" sldId="262"/>
            <ac:spMk id="14" creationId="{6F5E4A0F-4AA9-C7E7-B3B4-DCF3F96DE5FB}"/>
          </ac:spMkLst>
        </pc:spChg>
        <pc:spChg chg="add del">
          <ac:chgData name="Pravesh Tiwari" userId="510cda5e-ca0d-40a0-97e8-d58f2f9036af" providerId="ADAL" clId="{2C9DEDD9-5610-42BD-9922-53D926F4935D}" dt="2023-07-31T13:50:41.317" v="63"/>
          <ac:spMkLst>
            <pc:docMk/>
            <pc:sldMk cId="3168744598" sldId="262"/>
            <ac:spMk id="16" creationId="{BFC108DF-FC3E-63AE-9585-FBCA565AF530}"/>
          </ac:spMkLst>
        </pc:spChg>
        <pc:spChg chg="add mod">
          <ac:chgData name="Pravesh Tiwari" userId="510cda5e-ca0d-40a0-97e8-d58f2f9036af" providerId="ADAL" clId="{2C9DEDD9-5610-42BD-9922-53D926F4935D}" dt="2023-07-31T13:54:25.098" v="83" actId="20577"/>
          <ac:spMkLst>
            <pc:docMk/>
            <pc:sldMk cId="3168744598" sldId="262"/>
            <ac:spMk id="19" creationId="{1A1E90B8-248A-8167-0741-183D6DCBAFCE}"/>
          </ac:spMkLst>
        </pc:spChg>
        <pc:spChg chg="add mod">
          <ac:chgData name="Pravesh Tiwari" userId="510cda5e-ca0d-40a0-97e8-d58f2f9036af" providerId="ADAL" clId="{2C9DEDD9-5610-42BD-9922-53D926F4935D}" dt="2023-07-31T13:55:09.601" v="94" actId="20577"/>
          <ac:spMkLst>
            <pc:docMk/>
            <pc:sldMk cId="3168744598" sldId="262"/>
            <ac:spMk id="21" creationId="{20143BE3-957A-8D57-053C-7C1739B7421D}"/>
          </ac:spMkLst>
        </pc:spChg>
        <pc:spChg chg="add del">
          <ac:chgData name="Pravesh Tiwari" userId="510cda5e-ca0d-40a0-97e8-d58f2f9036af" providerId="ADAL" clId="{2C9DEDD9-5610-42BD-9922-53D926F4935D}" dt="2023-07-31T13:55:23.823" v="98"/>
          <ac:spMkLst>
            <pc:docMk/>
            <pc:sldMk cId="3168744598" sldId="262"/>
            <ac:spMk id="22" creationId="{ED6DE3D9-3080-16F3-43F0-8141B71905DC}"/>
          </ac:spMkLst>
        </pc:spChg>
        <pc:picChg chg="add mod">
          <ac:chgData name="Pravesh Tiwari" userId="510cda5e-ca0d-40a0-97e8-d58f2f9036af" providerId="ADAL" clId="{2C9DEDD9-5610-42BD-9922-53D926F4935D}" dt="2023-07-31T13:53:55.810" v="74" actId="1076"/>
          <ac:picMkLst>
            <pc:docMk/>
            <pc:sldMk cId="3168744598" sldId="262"/>
            <ac:picMk id="11" creationId="{25669F57-C0BA-0FBB-7EC3-AD927B1BC639}"/>
          </ac:picMkLst>
        </pc:picChg>
        <pc:picChg chg="add mod">
          <ac:chgData name="Pravesh Tiwari" userId="510cda5e-ca0d-40a0-97e8-d58f2f9036af" providerId="ADAL" clId="{2C9DEDD9-5610-42BD-9922-53D926F4935D}" dt="2023-07-31T13:57:51.655" v="102" actId="1076"/>
          <ac:picMkLst>
            <pc:docMk/>
            <pc:sldMk cId="3168744598" sldId="262"/>
            <ac:picMk id="15" creationId="{379311F6-1663-349A-7195-4F63974145F3}"/>
          </ac:picMkLst>
        </pc:picChg>
        <pc:picChg chg="add mod modCrop">
          <ac:chgData name="Pravesh Tiwari" userId="510cda5e-ca0d-40a0-97e8-d58f2f9036af" providerId="ADAL" clId="{2C9DEDD9-5610-42BD-9922-53D926F4935D}" dt="2023-07-31T13:54:57.379" v="89" actId="1076"/>
          <ac:picMkLst>
            <pc:docMk/>
            <pc:sldMk cId="3168744598" sldId="262"/>
            <ac:picMk id="17" creationId="{2671E6FB-2A08-B39C-35EA-1D3B8742B657}"/>
          </ac:picMkLst>
        </pc:picChg>
        <pc:picChg chg="add mod">
          <ac:chgData name="Pravesh Tiwari" userId="510cda5e-ca0d-40a0-97e8-d58f2f9036af" providerId="ADAL" clId="{2C9DEDD9-5610-42BD-9922-53D926F4935D}" dt="2023-07-31T13:55:28.613" v="101" actId="1076"/>
          <ac:picMkLst>
            <pc:docMk/>
            <pc:sldMk cId="3168744598" sldId="262"/>
            <ac:picMk id="23" creationId="{F7A070CA-DC6F-7BB7-A9AC-217D57472AAA}"/>
          </ac:picMkLst>
        </pc:picChg>
      </pc:sldChg>
      <pc:sldChg chg="addSp delSp modSp new mod">
        <pc:chgData name="Pravesh Tiwari" userId="510cda5e-ca0d-40a0-97e8-d58f2f9036af" providerId="ADAL" clId="{2C9DEDD9-5610-42BD-9922-53D926F4935D}" dt="2023-08-05T17:50:54.442" v="130" actId="1076"/>
        <pc:sldMkLst>
          <pc:docMk/>
          <pc:sldMk cId="1435174881" sldId="263"/>
        </pc:sldMkLst>
        <pc:spChg chg="add mod">
          <ac:chgData name="Pravesh Tiwari" userId="510cda5e-ca0d-40a0-97e8-d58f2f9036af" providerId="ADAL" clId="{2C9DEDD9-5610-42BD-9922-53D926F4935D}" dt="2023-08-05T13:38:01.662" v="108" actId="14100"/>
          <ac:spMkLst>
            <pc:docMk/>
            <pc:sldMk cId="1435174881" sldId="263"/>
            <ac:spMk id="3" creationId="{8DD2B5D4-1559-6989-AC61-FBF0F42C3B57}"/>
          </ac:spMkLst>
        </pc:spChg>
        <pc:spChg chg="add del">
          <ac:chgData name="Pravesh Tiwari" userId="510cda5e-ca0d-40a0-97e8-d58f2f9036af" providerId="ADAL" clId="{2C9DEDD9-5610-42BD-9922-53D926F4935D}" dt="2023-08-05T17:48:30.423" v="110" actId="22"/>
          <ac:spMkLst>
            <pc:docMk/>
            <pc:sldMk cId="1435174881" sldId="263"/>
            <ac:spMk id="5" creationId="{46DEC2DC-B905-8E66-F9C7-D1F7580A293A}"/>
          </ac:spMkLst>
        </pc:spChg>
        <pc:spChg chg="add mod">
          <ac:chgData name="Pravesh Tiwari" userId="510cda5e-ca0d-40a0-97e8-d58f2f9036af" providerId="ADAL" clId="{2C9DEDD9-5610-42BD-9922-53D926F4935D}" dt="2023-08-05T17:49:03.843" v="118" actId="2711"/>
          <ac:spMkLst>
            <pc:docMk/>
            <pc:sldMk cId="1435174881" sldId="263"/>
            <ac:spMk id="7" creationId="{750040E9-3D8C-F609-8BF6-D4362FA8FC86}"/>
          </ac:spMkLst>
        </pc:spChg>
        <pc:spChg chg="add mod">
          <ac:chgData name="Pravesh Tiwari" userId="510cda5e-ca0d-40a0-97e8-d58f2f9036af" providerId="ADAL" clId="{2C9DEDD9-5610-42BD-9922-53D926F4935D}" dt="2023-08-05T17:50:52.440" v="129" actId="1076"/>
          <ac:spMkLst>
            <pc:docMk/>
            <pc:sldMk cId="1435174881" sldId="263"/>
            <ac:spMk id="9" creationId="{EECD9D7E-39A7-6E40-F684-E47FC6D40BDF}"/>
          </ac:spMkLst>
        </pc:spChg>
        <pc:spChg chg="add del">
          <ac:chgData name="Pravesh Tiwari" userId="510cda5e-ca0d-40a0-97e8-d58f2f9036af" providerId="ADAL" clId="{2C9DEDD9-5610-42BD-9922-53D926F4935D}" dt="2023-08-05T17:49:57.875" v="126" actId="22"/>
          <ac:spMkLst>
            <pc:docMk/>
            <pc:sldMk cId="1435174881" sldId="263"/>
            <ac:spMk id="11" creationId="{9DBC7CA0-65C0-E4AB-6DA6-F1B6F9566F0E}"/>
          </ac:spMkLst>
        </pc:spChg>
        <pc:picChg chg="add mod">
          <ac:chgData name="Pravesh Tiwari" userId="510cda5e-ca0d-40a0-97e8-d58f2f9036af" providerId="ADAL" clId="{2C9DEDD9-5610-42BD-9922-53D926F4935D}" dt="2023-08-05T17:49:08.327" v="119" actId="1076"/>
          <ac:picMkLst>
            <pc:docMk/>
            <pc:sldMk cId="1435174881" sldId="263"/>
            <ac:picMk id="1026" creationId="{0A705B8E-60BF-0B3F-BEDD-7E1175A87167}"/>
          </ac:picMkLst>
        </pc:picChg>
        <pc:picChg chg="add mod">
          <ac:chgData name="Pravesh Tiwari" userId="510cda5e-ca0d-40a0-97e8-d58f2f9036af" providerId="ADAL" clId="{2C9DEDD9-5610-42BD-9922-53D926F4935D}" dt="2023-08-05T17:50:54.442" v="130" actId="1076"/>
          <ac:picMkLst>
            <pc:docMk/>
            <pc:sldMk cId="1435174881" sldId="263"/>
            <ac:picMk id="1028" creationId="{9E5A2C76-39DB-1A39-6967-C6F7E90F4699}"/>
          </ac:picMkLst>
        </pc:picChg>
      </pc:sldChg>
      <pc:sldChg chg="addSp delSp modSp new mod">
        <pc:chgData name="Pravesh Tiwari" userId="510cda5e-ca0d-40a0-97e8-d58f2f9036af" providerId="ADAL" clId="{2C9DEDD9-5610-42BD-9922-53D926F4935D}" dt="2023-08-05T17:52:59.436" v="147" actId="1076"/>
        <pc:sldMkLst>
          <pc:docMk/>
          <pc:sldMk cId="3047968765" sldId="264"/>
        </pc:sldMkLst>
        <pc:spChg chg="add mod">
          <ac:chgData name="Pravesh Tiwari" userId="510cda5e-ca0d-40a0-97e8-d58f2f9036af" providerId="ADAL" clId="{2C9DEDD9-5610-42BD-9922-53D926F4935D}" dt="2023-08-05T17:52:00.473" v="138" actId="255"/>
          <ac:spMkLst>
            <pc:docMk/>
            <pc:sldMk cId="3047968765" sldId="264"/>
            <ac:spMk id="3" creationId="{492FEFC5-74F4-4C01-3033-D4F491EF5D08}"/>
          </ac:spMkLst>
        </pc:spChg>
        <pc:spChg chg="add mod">
          <ac:chgData name="Pravesh Tiwari" userId="510cda5e-ca0d-40a0-97e8-d58f2f9036af" providerId="ADAL" clId="{2C9DEDD9-5610-42BD-9922-53D926F4935D}" dt="2023-08-05T17:52:49.251" v="145" actId="255"/>
          <ac:spMkLst>
            <pc:docMk/>
            <pc:sldMk cId="3047968765" sldId="264"/>
            <ac:spMk id="5" creationId="{29D9AD8B-4BC7-FF8A-2695-75EC9ED3F6B9}"/>
          </ac:spMkLst>
        </pc:spChg>
        <pc:picChg chg="add del">
          <ac:chgData name="Pravesh Tiwari" userId="510cda5e-ca0d-40a0-97e8-d58f2f9036af" providerId="ADAL" clId="{2C9DEDD9-5610-42BD-9922-53D926F4935D}" dt="2023-08-05T17:51:40.821" v="133"/>
          <ac:picMkLst>
            <pc:docMk/>
            <pc:sldMk cId="3047968765" sldId="264"/>
            <ac:picMk id="2050" creationId="{125AB622-E68E-A0D3-2E93-70D2BBE28016}"/>
          </ac:picMkLst>
        </pc:picChg>
        <pc:picChg chg="add mod">
          <ac:chgData name="Pravesh Tiwari" userId="510cda5e-ca0d-40a0-97e8-d58f2f9036af" providerId="ADAL" clId="{2C9DEDD9-5610-42BD-9922-53D926F4935D}" dt="2023-08-05T17:52:22.745" v="140" actId="1076"/>
          <ac:picMkLst>
            <pc:docMk/>
            <pc:sldMk cId="3047968765" sldId="264"/>
            <ac:picMk id="2052" creationId="{4265EF7A-2765-E533-67DF-CD860111CCC3}"/>
          </ac:picMkLst>
        </pc:picChg>
        <pc:picChg chg="add mod">
          <ac:chgData name="Pravesh Tiwari" userId="510cda5e-ca0d-40a0-97e8-d58f2f9036af" providerId="ADAL" clId="{2C9DEDD9-5610-42BD-9922-53D926F4935D}" dt="2023-08-05T17:52:59.436" v="147" actId="1076"/>
          <ac:picMkLst>
            <pc:docMk/>
            <pc:sldMk cId="3047968765" sldId="264"/>
            <ac:picMk id="2054" creationId="{7B3A6299-3FE7-0AF9-920C-5288E8239CC9}"/>
          </ac:picMkLst>
        </pc:picChg>
      </pc:sldChg>
      <pc:sldChg chg="addSp modSp new mod">
        <pc:chgData name="Pravesh Tiwari" userId="510cda5e-ca0d-40a0-97e8-d58f2f9036af" providerId="ADAL" clId="{2C9DEDD9-5610-42BD-9922-53D926F4935D}" dt="2023-08-05T17:55:20.900" v="172" actId="1076"/>
        <pc:sldMkLst>
          <pc:docMk/>
          <pc:sldMk cId="101324025" sldId="265"/>
        </pc:sldMkLst>
        <pc:spChg chg="add mod">
          <ac:chgData name="Pravesh Tiwari" userId="510cda5e-ca0d-40a0-97e8-d58f2f9036af" providerId="ADAL" clId="{2C9DEDD9-5610-42BD-9922-53D926F4935D}" dt="2023-08-05T17:53:56.700" v="162" actId="1035"/>
          <ac:spMkLst>
            <pc:docMk/>
            <pc:sldMk cId="101324025" sldId="265"/>
            <ac:spMk id="3" creationId="{D7261E8F-3EB8-3759-332B-9C2CE0362C34}"/>
          </ac:spMkLst>
        </pc:spChg>
        <pc:spChg chg="add mod">
          <ac:chgData name="Pravesh Tiwari" userId="510cda5e-ca0d-40a0-97e8-d58f2f9036af" providerId="ADAL" clId="{2C9DEDD9-5610-42BD-9922-53D926F4935D}" dt="2023-08-05T17:54:44.029" v="169" actId="255"/>
          <ac:spMkLst>
            <pc:docMk/>
            <pc:sldMk cId="101324025" sldId="265"/>
            <ac:spMk id="5" creationId="{A0049497-D302-3F16-60F4-A2EC9B9508B3}"/>
          </ac:spMkLst>
        </pc:spChg>
        <pc:picChg chg="add mod">
          <ac:chgData name="Pravesh Tiwari" userId="510cda5e-ca0d-40a0-97e8-d58f2f9036af" providerId="ADAL" clId="{2C9DEDD9-5610-42BD-9922-53D926F4935D}" dt="2023-08-05T17:54:06.010" v="164" actId="1076"/>
          <ac:picMkLst>
            <pc:docMk/>
            <pc:sldMk cId="101324025" sldId="265"/>
            <ac:picMk id="3074" creationId="{D0D4DE97-225F-5AE8-4254-E2F736C70689}"/>
          </ac:picMkLst>
        </pc:picChg>
        <pc:picChg chg="add mod">
          <ac:chgData name="Pravesh Tiwari" userId="510cda5e-ca0d-40a0-97e8-d58f2f9036af" providerId="ADAL" clId="{2C9DEDD9-5610-42BD-9922-53D926F4935D}" dt="2023-08-05T17:55:20.900" v="172" actId="1076"/>
          <ac:picMkLst>
            <pc:docMk/>
            <pc:sldMk cId="101324025" sldId="265"/>
            <ac:picMk id="3076" creationId="{B85AC36A-7668-0280-E72A-2D669F02D03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BCCF-DEB8-B64C-AEB1-3C4E213D6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95DF82-2E80-72DB-38DC-A63589F08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6EAE1C-3ED0-ABB1-E3B4-ADF1E78650AD}"/>
              </a:ext>
            </a:extLst>
          </p:cNvPr>
          <p:cNvSpPr>
            <a:spLocks noGrp="1"/>
          </p:cNvSpPr>
          <p:nvPr>
            <p:ph type="dt" sz="half" idx="10"/>
          </p:nvPr>
        </p:nvSpPr>
        <p:spPr/>
        <p:txBody>
          <a:bodyPr/>
          <a:lstStyle/>
          <a:p>
            <a:fld id="{D8A54B16-0A20-4AE9-9988-94033927E083}" type="datetimeFigureOut">
              <a:rPr lang="en-US" smtClean="0"/>
              <a:t>8/5/2023</a:t>
            </a:fld>
            <a:endParaRPr lang="en-US"/>
          </a:p>
        </p:txBody>
      </p:sp>
      <p:sp>
        <p:nvSpPr>
          <p:cNvPr id="5" name="Footer Placeholder 4">
            <a:extLst>
              <a:ext uri="{FF2B5EF4-FFF2-40B4-BE49-F238E27FC236}">
                <a16:creationId xmlns:a16="http://schemas.microsoft.com/office/drawing/2014/main" id="{34E5BE2C-B63B-0642-3C12-283ED37B4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FA419-CC8B-8B6A-0089-B71761536F84}"/>
              </a:ext>
            </a:extLst>
          </p:cNvPr>
          <p:cNvSpPr>
            <a:spLocks noGrp="1"/>
          </p:cNvSpPr>
          <p:nvPr>
            <p:ph type="sldNum" sz="quarter" idx="12"/>
          </p:nvPr>
        </p:nvSpPr>
        <p:spPr/>
        <p:txBody>
          <a:bodyPr/>
          <a:lstStyle/>
          <a:p>
            <a:fld id="{A375B64D-2D55-4FE0-9A4C-DCD2D4984B3D}" type="slidenum">
              <a:rPr lang="en-US" smtClean="0"/>
              <a:t>‹#›</a:t>
            </a:fld>
            <a:endParaRPr lang="en-US"/>
          </a:p>
        </p:txBody>
      </p:sp>
    </p:spTree>
    <p:extLst>
      <p:ext uri="{BB962C8B-B14F-4D97-AF65-F5344CB8AC3E}">
        <p14:creationId xmlns:p14="http://schemas.microsoft.com/office/powerpoint/2010/main" val="161561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AAB6-5782-86C7-50E1-1A45B0FCD9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F1D7F3-3DCE-84E1-B710-5164917464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C3A02-C250-9B7F-DECE-9B98B49D16A8}"/>
              </a:ext>
            </a:extLst>
          </p:cNvPr>
          <p:cNvSpPr>
            <a:spLocks noGrp="1"/>
          </p:cNvSpPr>
          <p:nvPr>
            <p:ph type="dt" sz="half" idx="10"/>
          </p:nvPr>
        </p:nvSpPr>
        <p:spPr/>
        <p:txBody>
          <a:bodyPr/>
          <a:lstStyle/>
          <a:p>
            <a:fld id="{D8A54B16-0A20-4AE9-9988-94033927E083}" type="datetimeFigureOut">
              <a:rPr lang="en-US" smtClean="0"/>
              <a:t>8/5/2023</a:t>
            </a:fld>
            <a:endParaRPr lang="en-US"/>
          </a:p>
        </p:txBody>
      </p:sp>
      <p:sp>
        <p:nvSpPr>
          <p:cNvPr id="5" name="Footer Placeholder 4">
            <a:extLst>
              <a:ext uri="{FF2B5EF4-FFF2-40B4-BE49-F238E27FC236}">
                <a16:creationId xmlns:a16="http://schemas.microsoft.com/office/drawing/2014/main" id="{06BF32F4-8310-78C7-87B9-0680D11BA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FD424-4A01-2320-9225-D469A5625934}"/>
              </a:ext>
            </a:extLst>
          </p:cNvPr>
          <p:cNvSpPr>
            <a:spLocks noGrp="1"/>
          </p:cNvSpPr>
          <p:nvPr>
            <p:ph type="sldNum" sz="quarter" idx="12"/>
          </p:nvPr>
        </p:nvSpPr>
        <p:spPr/>
        <p:txBody>
          <a:bodyPr/>
          <a:lstStyle/>
          <a:p>
            <a:fld id="{A375B64D-2D55-4FE0-9A4C-DCD2D4984B3D}" type="slidenum">
              <a:rPr lang="en-US" smtClean="0"/>
              <a:t>‹#›</a:t>
            </a:fld>
            <a:endParaRPr lang="en-US"/>
          </a:p>
        </p:txBody>
      </p:sp>
    </p:spTree>
    <p:extLst>
      <p:ext uri="{BB962C8B-B14F-4D97-AF65-F5344CB8AC3E}">
        <p14:creationId xmlns:p14="http://schemas.microsoft.com/office/powerpoint/2010/main" val="394541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B624F0-EAC1-B1A8-26E7-55328C55D6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953649-7710-0D81-5B74-33567C9BDD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78233-2A1D-4DC0-29A7-179F4BFABFA8}"/>
              </a:ext>
            </a:extLst>
          </p:cNvPr>
          <p:cNvSpPr>
            <a:spLocks noGrp="1"/>
          </p:cNvSpPr>
          <p:nvPr>
            <p:ph type="dt" sz="half" idx="10"/>
          </p:nvPr>
        </p:nvSpPr>
        <p:spPr/>
        <p:txBody>
          <a:bodyPr/>
          <a:lstStyle/>
          <a:p>
            <a:fld id="{D8A54B16-0A20-4AE9-9988-94033927E083}" type="datetimeFigureOut">
              <a:rPr lang="en-US" smtClean="0"/>
              <a:t>8/5/2023</a:t>
            </a:fld>
            <a:endParaRPr lang="en-US"/>
          </a:p>
        </p:txBody>
      </p:sp>
      <p:sp>
        <p:nvSpPr>
          <p:cNvPr id="5" name="Footer Placeholder 4">
            <a:extLst>
              <a:ext uri="{FF2B5EF4-FFF2-40B4-BE49-F238E27FC236}">
                <a16:creationId xmlns:a16="http://schemas.microsoft.com/office/drawing/2014/main" id="{56E4B946-B612-A68D-1021-BA4F0CE8D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D5B11-627C-19AA-BB04-45B24AF7437A}"/>
              </a:ext>
            </a:extLst>
          </p:cNvPr>
          <p:cNvSpPr>
            <a:spLocks noGrp="1"/>
          </p:cNvSpPr>
          <p:nvPr>
            <p:ph type="sldNum" sz="quarter" idx="12"/>
          </p:nvPr>
        </p:nvSpPr>
        <p:spPr/>
        <p:txBody>
          <a:bodyPr/>
          <a:lstStyle/>
          <a:p>
            <a:fld id="{A375B64D-2D55-4FE0-9A4C-DCD2D4984B3D}" type="slidenum">
              <a:rPr lang="en-US" smtClean="0"/>
              <a:t>‹#›</a:t>
            </a:fld>
            <a:endParaRPr lang="en-US"/>
          </a:p>
        </p:txBody>
      </p:sp>
    </p:spTree>
    <p:extLst>
      <p:ext uri="{BB962C8B-B14F-4D97-AF65-F5344CB8AC3E}">
        <p14:creationId xmlns:p14="http://schemas.microsoft.com/office/powerpoint/2010/main" val="144701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5812-2B94-3423-3512-E9F4362007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ACE8F2-4337-8087-40E5-5B43979454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7E07E-9DC2-8974-7FFC-F17964C128BE}"/>
              </a:ext>
            </a:extLst>
          </p:cNvPr>
          <p:cNvSpPr>
            <a:spLocks noGrp="1"/>
          </p:cNvSpPr>
          <p:nvPr>
            <p:ph type="dt" sz="half" idx="10"/>
          </p:nvPr>
        </p:nvSpPr>
        <p:spPr/>
        <p:txBody>
          <a:bodyPr/>
          <a:lstStyle/>
          <a:p>
            <a:fld id="{D8A54B16-0A20-4AE9-9988-94033927E083}" type="datetimeFigureOut">
              <a:rPr lang="en-US" smtClean="0"/>
              <a:t>8/5/2023</a:t>
            </a:fld>
            <a:endParaRPr lang="en-US"/>
          </a:p>
        </p:txBody>
      </p:sp>
      <p:sp>
        <p:nvSpPr>
          <p:cNvPr id="5" name="Footer Placeholder 4">
            <a:extLst>
              <a:ext uri="{FF2B5EF4-FFF2-40B4-BE49-F238E27FC236}">
                <a16:creationId xmlns:a16="http://schemas.microsoft.com/office/drawing/2014/main" id="{93D5C20D-E647-6DA5-664B-B2BED2EF9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00048-FB2A-D35C-E0ED-C09DD9E0ABCA}"/>
              </a:ext>
            </a:extLst>
          </p:cNvPr>
          <p:cNvSpPr>
            <a:spLocks noGrp="1"/>
          </p:cNvSpPr>
          <p:nvPr>
            <p:ph type="sldNum" sz="quarter" idx="12"/>
          </p:nvPr>
        </p:nvSpPr>
        <p:spPr/>
        <p:txBody>
          <a:bodyPr/>
          <a:lstStyle/>
          <a:p>
            <a:fld id="{A375B64D-2D55-4FE0-9A4C-DCD2D4984B3D}" type="slidenum">
              <a:rPr lang="en-US" smtClean="0"/>
              <a:t>‹#›</a:t>
            </a:fld>
            <a:endParaRPr lang="en-US"/>
          </a:p>
        </p:txBody>
      </p:sp>
    </p:spTree>
    <p:extLst>
      <p:ext uri="{BB962C8B-B14F-4D97-AF65-F5344CB8AC3E}">
        <p14:creationId xmlns:p14="http://schemas.microsoft.com/office/powerpoint/2010/main" val="721382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B097-0E09-2EE6-B525-5B8A38488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0C5F92-FE58-03AA-D806-E044234471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907A48-1955-B5B3-D0CC-72EF3218C1B3}"/>
              </a:ext>
            </a:extLst>
          </p:cNvPr>
          <p:cNvSpPr>
            <a:spLocks noGrp="1"/>
          </p:cNvSpPr>
          <p:nvPr>
            <p:ph type="dt" sz="half" idx="10"/>
          </p:nvPr>
        </p:nvSpPr>
        <p:spPr/>
        <p:txBody>
          <a:bodyPr/>
          <a:lstStyle/>
          <a:p>
            <a:fld id="{D8A54B16-0A20-4AE9-9988-94033927E083}" type="datetimeFigureOut">
              <a:rPr lang="en-US" smtClean="0"/>
              <a:t>8/5/2023</a:t>
            </a:fld>
            <a:endParaRPr lang="en-US"/>
          </a:p>
        </p:txBody>
      </p:sp>
      <p:sp>
        <p:nvSpPr>
          <p:cNvPr id="5" name="Footer Placeholder 4">
            <a:extLst>
              <a:ext uri="{FF2B5EF4-FFF2-40B4-BE49-F238E27FC236}">
                <a16:creationId xmlns:a16="http://schemas.microsoft.com/office/drawing/2014/main" id="{23E6982C-689A-B509-FF59-E1DA247DD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C3CD7-F6D7-76B7-B970-7A9FF67638CE}"/>
              </a:ext>
            </a:extLst>
          </p:cNvPr>
          <p:cNvSpPr>
            <a:spLocks noGrp="1"/>
          </p:cNvSpPr>
          <p:nvPr>
            <p:ph type="sldNum" sz="quarter" idx="12"/>
          </p:nvPr>
        </p:nvSpPr>
        <p:spPr/>
        <p:txBody>
          <a:bodyPr/>
          <a:lstStyle/>
          <a:p>
            <a:fld id="{A375B64D-2D55-4FE0-9A4C-DCD2D4984B3D}" type="slidenum">
              <a:rPr lang="en-US" smtClean="0"/>
              <a:t>‹#›</a:t>
            </a:fld>
            <a:endParaRPr lang="en-US"/>
          </a:p>
        </p:txBody>
      </p:sp>
    </p:spTree>
    <p:extLst>
      <p:ext uri="{BB962C8B-B14F-4D97-AF65-F5344CB8AC3E}">
        <p14:creationId xmlns:p14="http://schemas.microsoft.com/office/powerpoint/2010/main" val="298174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7AAB-AD52-4888-590A-16E7423307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CD34F5-76D8-9E1B-C730-ACD88D3268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CA751D-DB16-D43F-877E-945B3268F1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D03E9-425B-FD84-1B6A-99997C7DF352}"/>
              </a:ext>
            </a:extLst>
          </p:cNvPr>
          <p:cNvSpPr>
            <a:spLocks noGrp="1"/>
          </p:cNvSpPr>
          <p:nvPr>
            <p:ph type="dt" sz="half" idx="10"/>
          </p:nvPr>
        </p:nvSpPr>
        <p:spPr/>
        <p:txBody>
          <a:bodyPr/>
          <a:lstStyle/>
          <a:p>
            <a:fld id="{D8A54B16-0A20-4AE9-9988-94033927E083}" type="datetimeFigureOut">
              <a:rPr lang="en-US" smtClean="0"/>
              <a:t>8/5/2023</a:t>
            </a:fld>
            <a:endParaRPr lang="en-US"/>
          </a:p>
        </p:txBody>
      </p:sp>
      <p:sp>
        <p:nvSpPr>
          <p:cNvPr id="6" name="Footer Placeholder 5">
            <a:extLst>
              <a:ext uri="{FF2B5EF4-FFF2-40B4-BE49-F238E27FC236}">
                <a16:creationId xmlns:a16="http://schemas.microsoft.com/office/drawing/2014/main" id="{E3F891CB-16C3-8C10-9EE5-789ABF3158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F4E58C-A2C0-CB2E-5551-44C1D654D251}"/>
              </a:ext>
            </a:extLst>
          </p:cNvPr>
          <p:cNvSpPr>
            <a:spLocks noGrp="1"/>
          </p:cNvSpPr>
          <p:nvPr>
            <p:ph type="sldNum" sz="quarter" idx="12"/>
          </p:nvPr>
        </p:nvSpPr>
        <p:spPr/>
        <p:txBody>
          <a:bodyPr/>
          <a:lstStyle/>
          <a:p>
            <a:fld id="{A375B64D-2D55-4FE0-9A4C-DCD2D4984B3D}" type="slidenum">
              <a:rPr lang="en-US" smtClean="0"/>
              <a:t>‹#›</a:t>
            </a:fld>
            <a:endParaRPr lang="en-US"/>
          </a:p>
        </p:txBody>
      </p:sp>
    </p:spTree>
    <p:extLst>
      <p:ext uri="{BB962C8B-B14F-4D97-AF65-F5344CB8AC3E}">
        <p14:creationId xmlns:p14="http://schemas.microsoft.com/office/powerpoint/2010/main" val="288651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805A-58E9-0310-14C7-C0E42E6D5B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7968D1-A308-A6D1-2266-0D2A351CB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ED2E7C-5C0F-7108-C757-1165E5AB31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7A8C42-059A-9EFA-E399-EE51937A5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C3B5A6-FB49-ED5A-289C-1F349259B4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F427F2-AF50-91C0-45D3-ADB434DB0298}"/>
              </a:ext>
            </a:extLst>
          </p:cNvPr>
          <p:cNvSpPr>
            <a:spLocks noGrp="1"/>
          </p:cNvSpPr>
          <p:nvPr>
            <p:ph type="dt" sz="half" idx="10"/>
          </p:nvPr>
        </p:nvSpPr>
        <p:spPr/>
        <p:txBody>
          <a:bodyPr/>
          <a:lstStyle/>
          <a:p>
            <a:fld id="{D8A54B16-0A20-4AE9-9988-94033927E083}" type="datetimeFigureOut">
              <a:rPr lang="en-US" smtClean="0"/>
              <a:t>8/5/2023</a:t>
            </a:fld>
            <a:endParaRPr lang="en-US"/>
          </a:p>
        </p:txBody>
      </p:sp>
      <p:sp>
        <p:nvSpPr>
          <p:cNvPr id="8" name="Footer Placeholder 7">
            <a:extLst>
              <a:ext uri="{FF2B5EF4-FFF2-40B4-BE49-F238E27FC236}">
                <a16:creationId xmlns:a16="http://schemas.microsoft.com/office/drawing/2014/main" id="{5E217A7B-877A-C28F-74D6-E534B85F34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AE1499-7829-C3F7-5B8C-55838803079F}"/>
              </a:ext>
            </a:extLst>
          </p:cNvPr>
          <p:cNvSpPr>
            <a:spLocks noGrp="1"/>
          </p:cNvSpPr>
          <p:nvPr>
            <p:ph type="sldNum" sz="quarter" idx="12"/>
          </p:nvPr>
        </p:nvSpPr>
        <p:spPr/>
        <p:txBody>
          <a:bodyPr/>
          <a:lstStyle/>
          <a:p>
            <a:fld id="{A375B64D-2D55-4FE0-9A4C-DCD2D4984B3D}" type="slidenum">
              <a:rPr lang="en-US" smtClean="0"/>
              <a:t>‹#›</a:t>
            </a:fld>
            <a:endParaRPr lang="en-US"/>
          </a:p>
        </p:txBody>
      </p:sp>
    </p:spTree>
    <p:extLst>
      <p:ext uri="{BB962C8B-B14F-4D97-AF65-F5344CB8AC3E}">
        <p14:creationId xmlns:p14="http://schemas.microsoft.com/office/powerpoint/2010/main" val="238312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E77D-7ADA-2497-73B5-944B315438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F430CF-7042-1F16-9BCF-CE68E6160927}"/>
              </a:ext>
            </a:extLst>
          </p:cNvPr>
          <p:cNvSpPr>
            <a:spLocks noGrp="1"/>
          </p:cNvSpPr>
          <p:nvPr>
            <p:ph type="dt" sz="half" idx="10"/>
          </p:nvPr>
        </p:nvSpPr>
        <p:spPr/>
        <p:txBody>
          <a:bodyPr/>
          <a:lstStyle/>
          <a:p>
            <a:fld id="{D8A54B16-0A20-4AE9-9988-94033927E083}" type="datetimeFigureOut">
              <a:rPr lang="en-US" smtClean="0"/>
              <a:t>8/5/2023</a:t>
            </a:fld>
            <a:endParaRPr lang="en-US"/>
          </a:p>
        </p:txBody>
      </p:sp>
      <p:sp>
        <p:nvSpPr>
          <p:cNvPr id="4" name="Footer Placeholder 3">
            <a:extLst>
              <a:ext uri="{FF2B5EF4-FFF2-40B4-BE49-F238E27FC236}">
                <a16:creationId xmlns:a16="http://schemas.microsoft.com/office/drawing/2014/main" id="{513D9716-D38A-A248-E681-A2E30E8DF7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A411B2-FC13-38E5-50EC-14EC623F59E0}"/>
              </a:ext>
            </a:extLst>
          </p:cNvPr>
          <p:cNvSpPr>
            <a:spLocks noGrp="1"/>
          </p:cNvSpPr>
          <p:nvPr>
            <p:ph type="sldNum" sz="quarter" idx="12"/>
          </p:nvPr>
        </p:nvSpPr>
        <p:spPr/>
        <p:txBody>
          <a:bodyPr/>
          <a:lstStyle/>
          <a:p>
            <a:fld id="{A375B64D-2D55-4FE0-9A4C-DCD2D4984B3D}" type="slidenum">
              <a:rPr lang="en-US" smtClean="0"/>
              <a:t>‹#›</a:t>
            </a:fld>
            <a:endParaRPr lang="en-US"/>
          </a:p>
        </p:txBody>
      </p:sp>
    </p:spTree>
    <p:extLst>
      <p:ext uri="{BB962C8B-B14F-4D97-AF65-F5344CB8AC3E}">
        <p14:creationId xmlns:p14="http://schemas.microsoft.com/office/powerpoint/2010/main" val="219346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C5AA2F-FCB1-5F0C-1491-E190824B2A89}"/>
              </a:ext>
            </a:extLst>
          </p:cNvPr>
          <p:cNvSpPr>
            <a:spLocks noGrp="1"/>
          </p:cNvSpPr>
          <p:nvPr>
            <p:ph type="dt" sz="half" idx="10"/>
          </p:nvPr>
        </p:nvSpPr>
        <p:spPr/>
        <p:txBody>
          <a:bodyPr/>
          <a:lstStyle/>
          <a:p>
            <a:fld id="{D8A54B16-0A20-4AE9-9988-94033927E083}" type="datetimeFigureOut">
              <a:rPr lang="en-US" smtClean="0"/>
              <a:t>8/5/2023</a:t>
            </a:fld>
            <a:endParaRPr lang="en-US"/>
          </a:p>
        </p:txBody>
      </p:sp>
      <p:sp>
        <p:nvSpPr>
          <p:cNvPr id="3" name="Footer Placeholder 2">
            <a:extLst>
              <a:ext uri="{FF2B5EF4-FFF2-40B4-BE49-F238E27FC236}">
                <a16:creationId xmlns:a16="http://schemas.microsoft.com/office/drawing/2014/main" id="{30D669B9-2FB1-7CD8-6AFD-509F1D782E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5EA6AB-A899-11BD-718A-345836AF3D1A}"/>
              </a:ext>
            </a:extLst>
          </p:cNvPr>
          <p:cNvSpPr>
            <a:spLocks noGrp="1"/>
          </p:cNvSpPr>
          <p:nvPr>
            <p:ph type="sldNum" sz="quarter" idx="12"/>
          </p:nvPr>
        </p:nvSpPr>
        <p:spPr/>
        <p:txBody>
          <a:bodyPr/>
          <a:lstStyle/>
          <a:p>
            <a:fld id="{A375B64D-2D55-4FE0-9A4C-DCD2D4984B3D}" type="slidenum">
              <a:rPr lang="en-US" smtClean="0"/>
              <a:t>‹#›</a:t>
            </a:fld>
            <a:endParaRPr lang="en-US"/>
          </a:p>
        </p:txBody>
      </p:sp>
    </p:spTree>
    <p:extLst>
      <p:ext uri="{BB962C8B-B14F-4D97-AF65-F5344CB8AC3E}">
        <p14:creationId xmlns:p14="http://schemas.microsoft.com/office/powerpoint/2010/main" val="123550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B41F-E794-A1BB-B208-23BBA4058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79F874-6203-893E-6EC7-0ED8A2E990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D047E5-13C4-6EF4-A0ED-EFC8E3008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90C5D-BB63-C093-D8A8-0923F5637562}"/>
              </a:ext>
            </a:extLst>
          </p:cNvPr>
          <p:cNvSpPr>
            <a:spLocks noGrp="1"/>
          </p:cNvSpPr>
          <p:nvPr>
            <p:ph type="dt" sz="half" idx="10"/>
          </p:nvPr>
        </p:nvSpPr>
        <p:spPr/>
        <p:txBody>
          <a:bodyPr/>
          <a:lstStyle/>
          <a:p>
            <a:fld id="{D8A54B16-0A20-4AE9-9988-94033927E083}" type="datetimeFigureOut">
              <a:rPr lang="en-US" smtClean="0"/>
              <a:t>8/5/2023</a:t>
            </a:fld>
            <a:endParaRPr lang="en-US"/>
          </a:p>
        </p:txBody>
      </p:sp>
      <p:sp>
        <p:nvSpPr>
          <p:cNvPr id="6" name="Footer Placeholder 5">
            <a:extLst>
              <a:ext uri="{FF2B5EF4-FFF2-40B4-BE49-F238E27FC236}">
                <a16:creationId xmlns:a16="http://schemas.microsoft.com/office/drawing/2014/main" id="{10867F09-E797-FD5E-A190-97BD19CD69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59ADC-03CF-8D20-97DC-E34F87E2789D}"/>
              </a:ext>
            </a:extLst>
          </p:cNvPr>
          <p:cNvSpPr>
            <a:spLocks noGrp="1"/>
          </p:cNvSpPr>
          <p:nvPr>
            <p:ph type="sldNum" sz="quarter" idx="12"/>
          </p:nvPr>
        </p:nvSpPr>
        <p:spPr/>
        <p:txBody>
          <a:bodyPr/>
          <a:lstStyle/>
          <a:p>
            <a:fld id="{A375B64D-2D55-4FE0-9A4C-DCD2D4984B3D}" type="slidenum">
              <a:rPr lang="en-US" smtClean="0"/>
              <a:t>‹#›</a:t>
            </a:fld>
            <a:endParaRPr lang="en-US"/>
          </a:p>
        </p:txBody>
      </p:sp>
    </p:spTree>
    <p:extLst>
      <p:ext uri="{BB962C8B-B14F-4D97-AF65-F5344CB8AC3E}">
        <p14:creationId xmlns:p14="http://schemas.microsoft.com/office/powerpoint/2010/main" val="240290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90CC-A012-BDAD-49EA-1CDD5CBF3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13BEF9-9839-56DB-A2C6-531C872D78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10BDE-1141-DBA5-46A1-D5DB28C32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72855-79CD-91F9-FFD9-636F25CB4B8F}"/>
              </a:ext>
            </a:extLst>
          </p:cNvPr>
          <p:cNvSpPr>
            <a:spLocks noGrp="1"/>
          </p:cNvSpPr>
          <p:nvPr>
            <p:ph type="dt" sz="half" idx="10"/>
          </p:nvPr>
        </p:nvSpPr>
        <p:spPr/>
        <p:txBody>
          <a:bodyPr/>
          <a:lstStyle/>
          <a:p>
            <a:fld id="{D8A54B16-0A20-4AE9-9988-94033927E083}" type="datetimeFigureOut">
              <a:rPr lang="en-US" smtClean="0"/>
              <a:t>8/5/2023</a:t>
            </a:fld>
            <a:endParaRPr lang="en-US"/>
          </a:p>
        </p:txBody>
      </p:sp>
      <p:sp>
        <p:nvSpPr>
          <p:cNvPr id="6" name="Footer Placeholder 5">
            <a:extLst>
              <a:ext uri="{FF2B5EF4-FFF2-40B4-BE49-F238E27FC236}">
                <a16:creationId xmlns:a16="http://schemas.microsoft.com/office/drawing/2014/main" id="{71F83AA4-D8C7-8B70-26C8-58ECA22F45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6104F-9512-ADF4-B5B0-39A0C9D4CBDD}"/>
              </a:ext>
            </a:extLst>
          </p:cNvPr>
          <p:cNvSpPr>
            <a:spLocks noGrp="1"/>
          </p:cNvSpPr>
          <p:nvPr>
            <p:ph type="sldNum" sz="quarter" idx="12"/>
          </p:nvPr>
        </p:nvSpPr>
        <p:spPr/>
        <p:txBody>
          <a:bodyPr/>
          <a:lstStyle/>
          <a:p>
            <a:fld id="{A375B64D-2D55-4FE0-9A4C-DCD2D4984B3D}" type="slidenum">
              <a:rPr lang="en-US" smtClean="0"/>
              <a:t>‹#›</a:t>
            </a:fld>
            <a:endParaRPr lang="en-US"/>
          </a:p>
        </p:txBody>
      </p:sp>
    </p:spTree>
    <p:extLst>
      <p:ext uri="{BB962C8B-B14F-4D97-AF65-F5344CB8AC3E}">
        <p14:creationId xmlns:p14="http://schemas.microsoft.com/office/powerpoint/2010/main" val="405745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2F0037-B2E2-26A1-5148-95C1581373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EDF1A3-E425-2F29-DCBA-A411985E11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C11D6-6E0F-995D-972B-255AFF318B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54B16-0A20-4AE9-9988-94033927E083}" type="datetimeFigureOut">
              <a:rPr lang="en-US" smtClean="0"/>
              <a:t>8/5/2023</a:t>
            </a:fld>
            <a:endParaRPr lang="en-US"/>
          </a:p>
        </p:txBody>
      </p:sp>
      <p:sp>
        <p:nvSpPr>
          <p:cNvPr id="5" name="Footer Placeholder 4">
            <a:extLst>
              <a:ext uri="{FF2B5EF4-FFF2-40B4-BE49-F238E27FC236}">
                <a16:creationId xmlns:a16="http://schemas.microsoft.com/office/drawing/2014/main" id="{701C8951-557C-1016-7041-16438C4738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910BF2-5DD9-3972-386F-FA278B92C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5B64D-2D55-4FE0-9A4C-DCD2D4984B3D}" type="slidenum">
              <a:rPr lang="en-US" smtClean="0"/>
              <a:t>‹#›</a:t>
            </a:fld>
            <a:endParaRPr lang="en-US"/>
          </a:p>
        </p:txBody>
      </p:sp>
    </p:spTree>
    <p:extLst>
      <p:ext uri="{BB962C8B-B14F-4D97-AF65-F5344CB8AC3E}">
        <p14:creationId xmlns:p14="http://schemas.microsoft.com/office/powerpoint/2010/main" val="2759896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92A3E8-FA3E-0D0B-8B85-325431A1A4D0}"/>
              </a:ext>
            </a:extLst>
          </p:cNvPr>
          <p:cNvSpPr/>
          <p:nvPr/>
        </p:nvSpPr>
        <p:spPr>
          <a:xfrm>
            <a:off x="0" y="2057400"/>
            <a:ext cx="12192000" cy="2533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Hierarchical Clustering</a:t>
            </a:r>
          </a:p>
        </p:txBody>
      </p:sp>
    </p:spTree>
    <p:extLst>
      <p:ext uri="{BB962C8B-B14F-4D97-AF65-F5344CB8AC3E}">
        <p14:creationId xmlns:p14="http://schemas.microsoft.com/office/powerpoint/2010/main" val="4680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261E8F-3EB8-3759-332B-9C2CE0362C34}"/>
              </a:ext>
            </a:extLst>
          </p:cNvPr>
          <p:cNvSpPr txBox="1"/>
          <p:nvPr/>
        </p:nvSpPr>
        <p:spPr>
          <a:xfrm>
            <a:off x="200025" y="384513"/>
            <a:ext cx="10734675" cy="584775"/>
          </a:xfrm>
          <a:prstGeom prst="rect">
            <a:avLst/>
          </a:prstGeom>
          <a:noFill/>
        </p:spPr>
        <p:txBody>
          <a:bodyPr wrap="square">
            <a:spAutoFit/>
          </a:bodyPr>
          <a:lstStyle/>
          <a:p>
            <a:pPr algn="l"/>
            <a:r>
              <a:rPr lang="en-US" sz="1600" b="0" i="0" dirty="0">
                <a:solidFill>
                  <a:srgbClr val="51565E"/>
                </a:solidFill>
                <a:effectLst/>
                <a:latin typeface="inter-bold"/>
              </a:rPr>
              <a:t>We do the same with the last point (5,3), and it computes into the first group. You can see that the dendrogram on the right is growing. Now each of these points is connected. We group them, and finally, we get a centroid of that group, too, at (4.7,1.3). </a:t>
            </a:r>
          </a:p>
        </p:txBody>
      </p:sp>
      <p:pic>
        <p:nvPicPr>
          <p:cNvPr id="3074" name="Picture 2" descr="centroid-group">
            <a:extLst>
              <a:ext uri="{FF2B5EF4-FFF2-40B4-BE49-F238E27FC236}">
                <a16:creationId xmlns:a16="http://schemas.microsoft.com/office/drawing/2014/main" id="{D0D4DE97-225F-5AE8-4254-E2F736C70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13" y="1285875"/>
            <a:ext cx="50387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049497-D302-3F16-60F4-A2EC9B9508B3}"/>
              </a:ext>
            </a:extLst>
          </p:cNvPr>
          <p:cNvSpPr txBox="1"/>
          <p:nvPr/>
        </p:nvSpPr>
        <p:spPr>
          <a:xfrm>
            <a:off x="200024" y="3429000"/>
            <a:ext cx="11877675" cy="584775"/>
          </a:xfrm>
          <a:prstGeom prst="rect">
            <a:avLst/>
          </a:prstGeom>
          <a:noFill/>
        </p:spPr>
        <p:txBody>
          <a:bodyPr wrap="square">
            <a:spAutoFit/>
          </a:bodyPr>
          <a:lstStyle/>
          <a:p>
            <a:r>
              <a:rPr lang="en-US" sz="1600" b="0" i="0" dirty="0">
                <a:solidFill>
                  <a:srgbClr val="51565E"/>
                </a:solidFill>
                <a:effectLst/>
                <a:latin typeface="inter-bold"/>
              </a:rPr>
              <a:t>Finally, we combine the two groups by their centroids and end up with one large group that has its centroid. Usually, we don't compute the last centroid; we just put them all together.</a:t>
            </a:r>
            <a:endParaRPr lang="en-US" sz="1600" dirty="0">
              <a:latin typeface="inter-bold"/>
            </a:endParaRPr>
          </a:p>
        </p:txBody>
      </p:sp>
      <p:pic>
        <p:nvPicPr>
          <p:cNvPr id="3076" name="Picture 4" descr="last-centroid.">
            <a:extLst>
              <a:ext uri="{FF2B5EF4-FFF2-40B4-BE49-F238E27FC236}">
                <a16:creationId xmlns:a16="http://schemas.microsoft.com/office/drawing/2014/main" id="{B85AC36A-7668-0280-E72A-2D669F02D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4281488"/>
            <a:ext cx="506730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2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197B1C-F44C-2C84-8B81-B25F9A071719}"/>
              </a:ext>
            </a:extLst>
          </p:cNvPr>
          <p:cNvSpPr txBox="1"/>
          <p:nvPr/>
        </p:nvSpPr>
        <p:spPr>
          <a:xfrm>
            <a:off x="95250" y="171450"/>
            <a:ext cx="4219575"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latin typeface="Arial" panose="020B0604020202020204" pitchFamily="34" charset="0"/>
                <a:cs typeface="Arial" panose="020B0604020202020204" pitchFamily="34" charset="0"/>
              </a:rPr>
              <a:t>Introduction</a:t>
            </a:r>
          </a:p>
        </p:txBody>
      </p:sp>
      <p:sp>
        <p:nvSpPr>
          <p:cNvPr id="3" name="TextBox 2">
            <a:extLst>
              <a:ext uri="{FF2B5EF4-FFF2-40B4-BE49-F238E27FC236}">
                <a16:creationId xmlns:a16="http://schemas.microsoft.com/office/drawing/2014/main" id="{E9525CD1-065A-8D54-327F-E9108FFB91C4}"/>
              </a:ext>
            </a:extLst>
          </p:cNvPr>
          <p:cNvSpPr txBox="1"/>
          <p:nvPr/>
        </p:nvSpPr>
        <p:spPr>
          <a:xfrm>
            <a:off x="95250" y="838111"/>
            <a:ext cx="1184910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33333"/>
                </a:solidFill>
                <a:effectLst/>
                <a:latin typeface="inter-regular"/>
              </a:rPr>
              <a:t>Hierarchical clustering is another unsupervised machine learning algorithm, which is used to group the unlabeled datasets into a cluster and also known as </a:t>
            </a:r>
            <a:r>
              <a:rPr lang="en-US" b="1" i="0" dirty="0">
                <a:solidFill>
                  <a:srgbClr val="333333"/>
                </a:solidFill>
                <a:effectLst/>
                <a:latin typeface="inter-bold"/>
              </a:rPr>
              <a:t>hierarchical cluster analysis</a:t>
            </a:r>
            <a:r>
              <a:rPr lang="en-US" b="0" i="0" dirty="0">
                <a:solidFill>
                  <a:srgbClr val="333333"/>
                </a:solidFill>
                <a:effectLst/>
                <a:latin typeface="inter-regular"/>
              </a:rPr>
              <a:t> or HCA.</a:t>
            </a:r>
            <a:endParaRPr lang="en-US" dirty="0">
              <a:solidFill>
                <a:srgbClr val="242424"/>
              </a:solidFill>
            </a:endParaRPr>
          </a:p>
        </p:txBody>
      </p:sp>
      <p:sp>
        <p:nvSpPr>
          <p:cNvPr id="7" name="TextBox 6">
            <a:extLst>
              <a:ext uri="{FF2B5EF4-FFF2-40B4-BE49-F238E27FC236}">
                <a16:creationId xmlns:a16="http://schemas.microsoft.com/office/drawing/2014/main" id="{5331B1FB-703F-8FDB-2F98-5E61F3AD2A74}"/>
              </a:ext>
            </a:extLst>
          </p:cNvPr>
          <p:cNvSpPr txBox="1"/>
          <p:nvPr/>
        </p:nvSpPr>
        <p:spPr>
          <a:xfrm>
            <a:off x="95250" y="1923158"/>
            <a:ext cx="6619875" cy="4247317"/>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333333"/>
                </a:solidFill>
                <a:latin typeface="inter-regular"/>
              </a:rPr>
              <a:t>Hierarchical clustering is an unsupervised learning technique used to group similar objects into clusters. It creates a hierarchy of clusters by merging or splitting them based on similarity measures.</a:t>
            </a:r>
          </a:p>
          <a:p>
            <a:pPr marL="285750" indent="-285750" algn="just">
              <a:buFont typeface="Arial" panose="020B0604020202020204" pitchFamily="34" charset="0"/>
              <a:buChar char="•"/>
            </a:pPr>
            <a:endParaRPr lang="en-US" dirty="0">
              <a:solidFill>
                <a:srgbClr val="333333"/>
              </a:solidFill>
              <a:latin typeface="inter-regular"/>
            </a:endParaRPr>
          </a:p>
          <a:p>
            <a:pPr marL="285750" indent="-285750" algn="just">
              <a:buFont typeface="Arial" panose="020B0604020202020204" pitchFamily="34" charset="0"/>
              <a:buChar char="•"/>
            </a:pPr>
            <a:r>
              <a:rPr lang="en-US" dirty="0">
                <a:solidFill>
                  <a:srgbClr val="333333"/>
                </a:solidFill>
                <a:latin typeface="inter-regular"/>
              </a:rPr>
              <a:t>Hierarchical clustering groups similar objects into a dendrogram. It merges similar clusters iteratively, starting with each data point as a separate cluster. This creates a tree-like structure that shows the relationships between clusters and their hierarchy.</a:t>
            </a:r>
          </a:p>
          <a:p>
            <a:pPr marL="285750" indent="-285750" algn="just">
              <a:buFont typeface="Arial" panose="020B0604020202020204" pitchFamily="34" charset="0"/>
              <a:buChar char="•"/>
            </a:pPr>
            <a:endParaRPr lang="en-US" dirty="0">
              <a:solidFill>
                <a:srgbClr val="333333"/>
              </a:solidFill>
              <a:latin typeface="inter-regular"/>
            </a:endParaRPr>
          </a:p>
          <a:p>
            <a:pPr marL="285750" indent="-285750" algn="just">
              <a:buFont typeface="Arial" panose="020B0604020202020204" pitchFamily="34" charset="0"/>
              <a:buChar char="•"/>
            </a:pPr>
            <a:r>
              <a:rPr lang="en-US" dirty="0">
                <a:solidFill>
                  <a:srgbClr val="333333"/>
                </a:solidFill>
                <a:latin typeface="inter-regular"/>
              </a:rPr>
              <a:t>The dendrogram from hierarchical clustering reveals the hierarchy of clusters at different levels, highlighting natural groupings in the data. It provides a visual representation of the relationships between clusters, helping to identify patterns and outliers, making it a useful tool for exploratory data analysis</a:t>
            </a:r>
          </a:p>
        </p:txBody>
      </p:sp>
      <p:pic>
        <p:nvPicPr>
          <p:cNvPr id="1026" name="Picture 2" descr="Dendrogram showing different clusters and materials that fall under ...">
            <a:extLst>
              <a:ext uri="{FF2B5EF4-FFF2-40B4-BE49-F238E27FC236}">
                <a16:creationId xmlns:a16="http://schemas.microsoft.com/office/drawing/2014/main" id="{D4FE6D67-2E59-7355-D1CE-F5712261FA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172"/>
          <a:stretch/>
        </p:blipFill>
        <p:spPr bwMode="auto">
          <a:xfrm>
            <a:off x="6800850" y="2114550"/>
            <a:ext cx="5069274"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14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605E9E-286C-3670-A58D-AB7B555B3D1C}"/>
              </a:ext>
            </a:extLst>
          </p:cNvPr>
          <p:cNvSpPr txBox="1"/>
          <p:nvPr/>
        </p:nvSpPr>
        <p:spPr>
          <a:xfrm>
            <a:off x="171450" y="209549"/>
            <a:ext cx="4124325"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latin typeface="Arial" panose="020B0604020202020204" pitchFamily="34" charset="0"/>
                <a:cs typeface="Arial" panose="020B0604020202020204" pitchFamily="34" charset="0"/>
              </a:rPr>
              <a:t>Example</a:t>
            </a:r>
          </a:p>
        </p:txBody>
      </p:sp>
      <p:sp>
        <p:nvSpPr>
          <p:cNvPr id="4" name="TextBox 3">
            <a:extLst>
              <a:ext uri="{FF2B5EF4-FFF2-40B4-BE49-F238E27FC236}">
                <a16:creationId xmlns:a16="http://schemas.microsoft.com/office/drawing/2014/main" id="{558A33B8-A434-5343-7415-26BF9DB18155}"/>
              </a:ext>
            </a:extLst>
          </p:cNvPr>
          <p:cNvSpPr txBox="1"/>
          <p:nvPr/>
        </p:nvSpPr>
        <p:spPr>
          <a:xfrm>
            <a:off x="352425" y="1098888"/>
            <a:ext cx="10991850" cy="1477328"/>
          </a:xfrm>
          <a:prstGeom prst="rect">
            <a:avLst/>
          </a:prstGeom>
          <a:noFill/>
        </p:spPr>
        <p:txBody>
          <a:bodyPr wrap="square">
            <a:spAutoFit/>
          </a:bodyPr>
          <a:lstStyle/>
          <a:p>
            <a:pPr marL="285750" indent="-285750" algn="l">
              <a:buFont typeface="Arial" panose="020B0604020202020204" pitchFamily="34" charset="0"/>
              <a:buChar char="•"/>
            </a:pPr>
            <a:r>
              <a:rPr lang="en-US" dirty="0">
                <a:solidFill>
                  <a:srgbClr val="333333"/>
                </a:solidFill>
                <a:latin typeface="inter-regular"/>
              </a:rPr>
              <a:t>Hierarchical clustering is separating data into groups based on some measure of similarity, finding a way to measure how they’re alike and different, and further narrowing down the data. </a:t>
            </a:r>
          </a:p>
          <a:p>
            <a:pPr marL="285750" indent="-285750" algn="l">
              <a:buFont typeface="Arial" panose="020B0604020202020204" pitchFamily="34" charset="0"/>
              <a:buChar char="•"/>
            </a:pPr>
            <a:endParaRPr lang="en-US" dirty="0">
              <a:solidFill>
                <a:srgbClr val="333333"/>
              </a:solidFill>
              <a:latin typeface="inter-regular"/>
            </a:endParaRPr>
          </a:p>
          <a:p>
            <a:pPr marL="285750" indent="-285750" algn="l">
              <a:buFont typeface="Arial" panose="020B0604020202020204" pitchFamily="34" charset="0"/>
              <a:buChar char="•"/>
            </a:pPr>
            <a:r>
              <a:rPr lang="en-US" dirty="0">
                <a:solidFill>
                  <a:srgbClr val="333333"/>
                </a:solidFill>
                <a:latin typeface="inter-regular"/>
              </a:rPr>
              <a:t>Let's consider that we have a set of cars and we want to group similar ones together. Look at the image shown below:</a:t>
            </a:r>
          </a:p>
        </p:txBody>
      </p:sp>
      <p:pic>
        <p:nvPicPr>
          <p:cNvPr id="2052" name="Picture 4" descr="SUVs">
            <a:extLst>
              <a:ext uri="{FF2B5EF4-FFF2-40B4-BE49-F238E27FC236}">
                <a16:creationId xmlns:a16="http://schemas.microsoft.com/office/drawing/2014/main" id="{F7673924-787D-D761-3AEA-38CF806E5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49" y="2428874"/>
            <a:ext cx="5076825" cy="30460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5A56E89-2C73-CB4D-2F17-8F817FA896BB}"/>
              </a:ext>
            </a:extLst>
          </p:cNvPr>
          <p:cNvSpPr txBox="1"/>
          <p:nvPr/>
        </p:nvSpPr>
        <p:spPr>
          <a:xfrm>
            <a:off x="280987" y="5627965"/>
            <a:ext cx="11134725"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333333"/>
                </a:solidFill>
                <a:latin typeface="inter-regular"/>
              </a:rPr>
              <a:t>For starters, we have four cars that we can put into two clusters of car types: sedan and SUV. Next, we'll bunch the sedans and the SUVs together. For the last step, we can group everything into one cluster and finish when we’re left with only one cluster. </a:t>
            </a:r>
          </a:p>
        </p:txBody>
      </p:sp>
    </p:spTree>
    <p:extLst>
      <p:ext uri="{BB962C8B-B14F-4D97-AF65-F5344CB8AC3E}">
        <p14:creationId xmlns:p14="http://schemas.microsoft.com/office/powerpoint/2010/main" val="367832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65B9F7-7FCE-4A59-6D00-20838722B5DF}"/>
              </a:ext>
            </a:extLst>
          </p:cNvPr>
          <p:cNvSpPr txBox="1"/>
          <p:nvPr/>
        </p:nvSpPr>
        <p:spPr>
          <a:xfrm>
            <a:off x="228599" y="320159"/>
            <a:ext cx="7858125" cy="523220"/>
          </a:xfrm>
          <a:prstGeom prst="rect">
            <a:avLst/>
          </a:prstGeom>
          <a:noFill/>
        </p:spPr>
        <p:txBody>
          <a:bodyPr wrap="square">
            <a:spAutoFit/>
          </a:bodyPr>
          <a:lstStyle/>
          <a:p>
            <a:pPr marL="457200" indent="-457200" algn="l">
              <a:buFont typeface="Wingdings" panose="05000000000000000000" pitchFamily="2" charset="2"/>
              <a:buChar char="Ø"/>
            </a:pPr>
            <a:r>
              <a:rPr lang="en-US" sz="2800" b="1" dirty="0">
                <a:latin typeface="Arial" panose="020B0604020202020204" pitchFamily="34" charset="0"/>
                <a:cs typeface="Arial" panose="020B0604020202020204" pitchFamily="34" charset="0"/>
              </a:rPr>
              <a:t>Types of Hierarchical Clustering </a:t>
            </a:r>
          </a:p>
        </p:txBody>
      </p:sp>
      <p:sp>
        <p:nvSpPr>
          <p:cNvPr id="5" name="TextBox 4">
            <a:extLst>
              <a:ext uri="{FF2B5EF4-FFF2-40B4-BE49-F238E27FC236}">
                <a16:creationId xmlns:a16="http://schemas.microsoft.com/office/drawing/2014/main" id="{40E0E2D9-04EF-E028-E0A3-D8249FF0AF26}"/>
              </a:ext>
            </a:extLst>
          </p:cNvPr>
          <p:cNvSpPr txBox="1"/>
          <p:nvPr/>
        </p:nvSpPr>
        <p:spPr>
          <a:xfrm>
            <a:off x="304799" y="931039"/>
            <a:ext cx="11077575" cy="2923877"/>
          </a:xfrm>
          <a:prstGeom prst="rect">
            <a:avLst/>
          </a:prstGeom>
          <a:noFill/>
        </p:spPr>
        <p:txBody>
          <a:bodyPr wrap="square">
            <a:spAutoFit/>
          </a:bodyPr>
          <a:lstStyle/>
          <a:p>
            <a:pPr algn="l"/>
            <a:r>
              <a:rPr lang="en-US" b="1" i="0" dirty="0">
                <a:solidFill>
                  <a:srgbClr val="51565E"/>
                </a:solidFill>
                <a:effectLst/>
                <a:latin typeface="inter-regular"/>
              </a:rPr>
              <a:t>Hierarchical clustering is divided into:</a:t>
            </a:r>
          </a:p>
          <a:p>
            <a:pPr algn="l"/>
            <a:endParaRPr lang="en-US" sz="800" b="0" i="0" dirty="0">
              <a:solidFill>
                <a:srgbClr val="51565E"/>
              </a:solidFill>
              <a:effectLst/>
              <a:latin typeface="inter-regular"/>
            </a:endParaRPr>
          </a:p>
          <a:p>
            <a:pPr marL="285750" indent="-285750" algn="l">
              <a:buFont typeface="Arial" panose="020B0604020202020204" pitchFamily="34" charset="0"/>
              <a:buChar char="•"/>
            </a:pPr>
            <a:r>
              <a:rPr lang="en-US" b="0" i="0" dirty="0">
                <a:solidFill>
                  <a:srgbClr val="51565E"/>
                </a:solidFill>
                <a:effectLst/>
                <a:latin typeface="inter-regular"/>
              </a:rPr>
              <a:t>Agglomerative </a:t>
            </a:r>
          </a:p>
          <a:p>
            <a:pPr marL="285750" indent="-285750" algn="l">
              <a:buFont typeface="Arial" panose="020B0604020202020204" pitchFamily="34" charset="0"/>
              <a:buChar char="•"/>
            </a:pPr>
            <a:r>
              <a:rPr lang="en-US" b="0" i="0" dirty="0">
                <a:solidFill>
                  <a:srgbClr val="51565E"/>
                </a:solidFill>
                <a:effectLst/>
                <a:latin typeface="inter-regular"/>
              </a:rPr>
              <a:t>Divisive </a:t>
            </a:r>
          </a:p>
          <a:p>
            <a:pPr algn="l"/>
            <a:endParaRPr lang="en-US" sz="800" b="0" i="0" dirty="0">
              <a:solidFill>
                <a:srgbClr val="51565E"/>
              </a:solidFill>
              <a:effectLst/>
              <a:latin typeface="inter-regular"/>
            </a:endParaRPr>
          </a:p>
          <a:p>
            <a:pPr algn="l"/>
            <a:r>
              <a:rPr lang="en-US" b="1" i="0" dirty="0">
                <a:solidFill>
                  <a:srgbClr val="272C37"/>
                </a:solidFill>
                <a:effectLst/>
                <a:latin typeface="inter-regular"/>
              </a:rPr>
              <a:t>Divisive Clustering</a:t>
            </a:r>
          </a:p>
          <a:p>
            <a:pPr algn="l"/>
            <a:endParaRPr lang="en-US" sz="800" b="1" i="0" dirty="0">
              <a:solidFill>
                <a:srgbClr val="272C37"/>
              </a:solidFill>
              <a:effectLst/>
              <a:latin typeface="inter-regular"/>
            </a:endParaRPr>
          </a:p>
          <a:p>
            <a:pPr algn="l"/>
            <a:r>
              <a:rPr lang="en-US" b="0" i="0" dirty="0">
                <a:solidFill>
                  <a:srgbClr val="51565E"/>
                </a:solidFill>
                <a:effectLst/>
                <a:latin typeface="inter-regular"/>
              </a:rPr>
              <a:t>Divisive clustering is known as the top-down approach. We take a large cluster and start dividing it into two, three, four, or more clusters.</a:t>
            </a:r>
          </a:p>
          <a:p>
            <a:pPr algn="l"/>
            <a:endParaRPr lang="en-US" sz="800" b="0" i="0" dirty="0">
              <a:solidFill>
                <a:srgbClr val="51565E"/>
              </a:solidFill>
              <a:effectLst/>
              <a:latin typeface="inter-regular"/>
            </a:endParaRPr>
          </a:p>
          <a:p>
            <a:pPr algn="l"/>
            <a:r>
              <a:rPr lang="en-US" b="1" i="0" dirty="0">
                <a:solidFill>
                  <a:srgbClr val="272C37"/>
                </a:solidFill>
                <a:effectLst/>
                <a:latin typeface="inter-regular"/>
              </a:rPr>
              <a:t>Agglomerative Clustering</a:t>
            </a:r>
          </a:p>
          <a:p>
            <a:pPr algn="l"/>
            <a:endParaRPr lang="en-US" sz="800" b="1" i="0" dirty="0">
              <a:solidFill>
                <a:srgbClr val="272C37"/>
              </a:solidFill>
              <a:effectLst/>
              <a:latin typeface="inter-regular"/>
            </a:endParaRPr>
          </a:p>
          <a:p>
            <a:pPr algn="l"/>
            <a:r>
              <a:rPr lang="en-US" b="0" i="0" dirty="0">
                <a:solidFill>
                  <a:srgbClr val="51565E"/>
                </a:solidFill>
                <a:effectLst/>
                <a:latin typeface="inter-regular"/>
              </a:rPr>
              <a:t>Agglomerative clustering is known as a bottom-up approach. Consider it as bringing things together.</a:t>
            </a:r>
          </a:p>
        </p:txBody>
      </p:sp>
      <p:pic>
        <p:nvPicPr>
          <p:cNvPr id="3074" name="Picture 2" descr="divisive">
            <a:extLst>
              <a:ext uri="{FF2B5EF4-FFF2-40B4-BE49-F238E27FC236}">
                <a16:creationId xmlns:a16="http://schemas.microsoft.com/office/drawing/2014/main" id="{6BD2DAE9-146C-B094-D6B5-746E3409D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4" y="3854916"/>
            <a:ext cx="7381875" cy="2869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831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6D145E-2BEF-2E65-BDDF-DC7FC6E77529}"/>
              </a:ext>
            </a:extLst>
          </p:cNvPr>
          <p:cNvSpPr txBox="1"/>
          <p:nvPr/>
        </p:nvSpPr>
        <p:spPr>
          <a:xfrm>
            <a:off x="247649" y="291584"/>
            <a:ext cx="8782051" cy="523220"/>
          </a:xfrm>
          <a:prstGeom prst="rect">
            <a:avLst/>
          </a:prstGeom>
          <a:noFill/>
        </p:spPr>
        <p:txBody>
          <a:bodyPr wrap="square">
            <a:spAutoFit/>
          </a:bodyPr>
          <a:lstStyle/>
          <a:p>
            <a:pPr marL="457200" indent="-457200" algn="l">
              <a:buFont typeface="Wingdings" panose="05000000000000000000" pitchFamily="2" charset="2"/>
              <a:buChar char="Ø"/>
            </a:pPr>
            <a:r>
              <a:rPr lang="en-US" sz="2800" b="1" dirty="0">
                <a:latin typeface="Arial" panose="020B0604020202020204" pitchFamily="34" charset="0"/>
                <a:cs typeface="Arial" panose="020B0604020202020204" pitchFamily="34" charset="0"/>
              </a:rPr>
              <a:t>How Does Hierarchical Clustering Work?</a:t>
            </a:r>
          </a:p>
        </p:txBody>
      </p:sp>
      <p:pic>
        <p:nvPicPr>
          <p:cNvPr id="4098" name="Picture 2" descr="y-values">
            <a:extLst>
              <a:ext uri="{FF2B5EF4-FFF2-40B4-BE49-F238E27FC236}">
                <a16:creationId xmlns:a16="http://schemas.microsoft.com/office/drawing/2014/main" id="{67EB4BDA-A4BC-480E-4A49-F106D771B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4" y="971550"/>
            <a:ext cx="2657475" cy="21259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E0C3125-89B6-CA6F-963B-0FDFCFB53910}"/>
              </a:ext>
            </a:extLst>
          </p:cNvPr>
          <p:cNvSpPr txBox="1"/>
          <p:nvPr/>
        </p:nvSpPr>
        <p:spPr>
          <a:xfrm>
            <a:off x="247649" y="1429405"/>
            <a:ext cx="6267451"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51565E"/>
                </a:solidFill>
                <a:effectLst/>
                <a:latin typeface="inter-regular"/>
              </a:rPr>
              <a:t>Here, each data point is a cluster of its own. We want to determine a way to compute the distance between each of these points. For this, we try to find the shortest distance between any two data points to form a cluster.</a:t>
            </a:r>
            <a:endParaRPr lang="en-US" dirty="0">
              <a:latin typeface="inter-regular"/>
            </a:endParaRPr>
          </a:p>
        </p:txBody>
      </p:sp>
      <p:sp>
        <p:nvSpPr>
          <p:cNvPr id="7" name="TextBox 6">
            <a:extLst>
              <a:ext uri="{FF2B5EF4-FFF2-40B4-BE49-F238E27FC236}">
                <a16:creationId xmlns:a16="http://schemas.microsoft.com/office/drawing/2014/main" id="{EB4236BF-8C1A-649A-3468-3FADBF074610}"/>
              </a:ext>
            </a:extLst>
          </p:cNvPr>
          <p:cNvSpPr txBox="1"/>
          <p:nvPr/>
        </p:nvSpPr>
        <p:spPr>
          <a:xfrm>
            <a:off x="333373" y="3681710"/>
            <a:ext cx="11106151" cy="67121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51565E"/>
                </a:solidFill>
                <a:latin typeface="inter-regular"/>
              </a:rPr>
              <a:t>Once we find those with the least distance between them, we start grouping them together and forming clusters of multiple points.</a:t>
            </a:r>
          </a:p>
        </p:txBody>
      </p:sp>
      <p:pic>
        <p:nvPicPr>
          <p:cNvPr id="4102" name="Picture 6" descr="y-values-2">
            <a:extLst>
              <a:ext uri="{FF2B5EF4-FFF2-40B4-BE49-F238E27FC236}">
                <a16:creationId xmlns:a16="http://schemas.microsoft.com/office/drawing/2014/main" id="{3F6E9196-34BD-1457-4574-DD230702D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599" y="4298155"/>
            <a:ext cx="2647952" cy="221349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dendogram">
            <a:extLst>
              <a:ext uri="{FF2B5EF4-FFF2-40B4-BE49-F238E27FC236}">
                <a16:creationId xmlns:a16="http://schemas.microsoft.com/office/drawing/2014/main" id="{D8058290-28FE-3E4C-DC02-D8EB17CA5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213" y="4430583"/>
            <a:ext cx="2238375" cy="2181225"/>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D513645C-5BDD-D22D-F2D7-D7307932285D}"/>
              </a:ext>
            </a:extLst>
          </p:cNvPr>
          <p:cNvSpPr/>
          <p:nvPr/>
        </p:nvSpPr>
        <p:spPr>
          <a:xfrm>
            <a:off x="5086350" y="5301585"/>
            <a:ext cx="1009650" cy="261401"/>
          </a:xfrm>
          <a:prstGeom prst="rightArrow">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260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66205F-4F32-6966-6388-0D72471694BB}"/>
              </a:ext>
            </a:extLst>
          </p:cNvPr>
          <p:cNvSpPr txBox="1"/>
          <p:nvPr/>
        </p:nvSpPr>
        <p:spPr>
          <a:xfrm>
            <a:off x="247650" y="424159"/>
            <a:ext cx="3838575"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51565E"/>
                </a:solidFill>
                <a:latin typeface="inter-regular"/>
              </a:rPr>
              <a:t>As a result, we have three groups: P1-P2, P3-P4, and P5-P6. Similarly, we have three dendrograms, as shown below:</a:t>
            </a:r>
          </a:p>
        </p:txBody>
      </p:sp>
      <p:pic>
        <p:nvPicPr>
          <p:cNvPr id="5122" name="Picture 2" descr="3-dendograms">
            <a:extLst>
              <a:ext uri="{FF2B5EF4-FFF2-40B4-BE49-F238E27FC236}">
                <a16:creationId xmlns:a16="http://schemas.microsoft.com/office/drawing/2014/main" id="{85D04E9F-05C0-D9DB-4C88-65DC00386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7934"/>
            <a:ext cx="4672012" cy="19094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562E35E-2041-6BA6-5115-507008929F72}"/>
              </a:ext>
            </a:extLst>
          </p:cNvPr>
          <p:cNvSpPr txBox="1"/>
          <p:nvPr/>
        </p:nvSpPr>
        <p:spPr>
          <a:xfrm>
            <a:off x="323850" y="2690336"/>
            <a:ext cx="4676776" cy="147732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51565E"/>
                </a:solidFill>
                <a:latin typeface="inter-regular"/>
              </a:rPr>
              <a:t>In the next step, we bring two groups together. Now the two groups P3-P4 and P5-P6 are all under one dendrogram because they're closer together than the P1-P2 group. This is as shown below:</a:t>
            </a:r>
          </a:p>
        </p:txBody>
      </p:sp>
      <p:pic>
        <p:nvPicPr>
          <p:cNvPr id="5128" name="Picture 8" descr="yvalue-p3-p6">
            <a:extLst>
              <a:ext uri="{FF2B5EF4-FFF2-40B4-BE49-F238E27FC236}">
                <a16:creationId xmlns:a16="http://schemas.microsoft.com/office/drawing/2014/main" id="{072A6FA1-8E55-761F-9544-B65130534B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5519" y="2319215"/>
            <a:ext cx="4752973" cy="190946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y-value-01">
            <a:extLst>
              <a:ext uri="{FF2B5EF4-FFF2-40B4-BE49-F238E27FC236}">
                <a16:creationId xmlns:a16="http://schemas.microsoft.com/office/drawing/2014/main" id="{82202060-70D9-0507-D374-FFA9ADFD65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633616"/>
            <a:ext cx="4712492" cy="19094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63F4044-C444-E643-DDCD-6785D6057D5A}"/>
              </a:ext>
            </a:extLst>
          </p:cNvPr>
          <p:cNvSpPr txBox="1"/>
          <p:nvPr/>
        </p:nvSpPr>
        <p:spPr>
          <a:xfrm>
            <a:off x="247650" y="4942018"/>
            <a:ext cx="6096000"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51565E"/>
                </a:solidFill>
                <a:latin typeface="inter-regular"/>
              </a:rPr>
              <a:t>We finish when we’re left with one cluster and finally bring everything together.</a:t>
            </a:r>
          </a:p>
          <a:p>
            <a:pPr marL="285750" indent="-285750">
              <a:buFont typeface="Arial" panose="020B0604020202020204" pitchFamily="34" charset="0"/>
              <a:buChar char="•"/>
            </a:pPr>
            <a:r>
              <a:rPr lang="en-US" dirty="0">
                <a:solidFill>
                  <a:srgbClr val="51565E"/>
                </a:solidFill>
                <a:latin typeface="inter-regular"/>
              </a:rPr>
              <a:t>The cluster on the right went to the top with the gray hierarchical box connecting them. </a:t>
            </a:r>
          </a:p>
        </p:txBody>
      </p:sp>
    </p:spTree>
    <p:extLst>
      <p:ext uri="{BB962C8B-B14F-4D97-AF65-F5344CB8AC3E}">
        <p14:creationId xmlns:p14="http://schemas.microsoft.com/office/powerpoint/2010/main" val="2972044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B541D3C-329D-758B-2A11-DD9401972425}"/>
              </a:ext>
            </a:extLst>
          </p:cNvPr>
          <p:cNvSpPr txBox="1"/>
          <p:nvPr/>
        </p:nvSpPr>
        <p:spPr>
          <a:xfrm>
            <a:off x="114299" y="322987"/>
            <a:ext cx="11287125" cy="1508105"/>
          </a:xfrm>
          <a:prstGeom prst="rect">
            <a:avLst/>
          </a:prstGeom>
          <a:noFill/>
        </p:spPr>
        <p:txBody>
          <a:bodyPr wrap="square">
            <a:spAutoFit/>
          </a:bodyPr>
          <a:lstStyle/>
          <a:p>
            <a:pPr algn="just"/>
            <a:r>
              <a:rPr lang="en-US" sz="2000" b="1" i="0" dirty="0">
                <a:effectLst/>
                <a:latin typeface="inter-bold"/>
              </a:rPr>
              <a:t>Measure for the distance between two clusters</a:t>
            </a:r>
          </a:p>
          <a:p>
            <a:pPr algn="just"/>
            <a:endParaRPr lang="en-US" b="0" i="0" dirty="0">
              <a:solidFill>
                <a:srgbClr val="610B4B"/>
              </a:solidFill>
              <a:effectLst/>
              <a:latin typeface="erdana"/>
            </a:endParaRPr>
          </a:p>
          <a:p>
            <a:pPr algn="just"/>
            <a:r>
              <a:rPr lang="en-US" b="0" i="0" dirty="0">
                <a:solidFill>
                  <a:srgbClr val="333333"/>
                </a:solidFill>
                <a:effectLst/>
                <a:latin typeface="inter-bold"/>
              </a:rPr>
              <a:t>As we have seen, the </a:t>
            </a:r>
            <a:r>
              <a:rPr lang="en-US" b="1" i="0" dirty="0">
                <a:solidFill>
                  <a:srgbClr val="333333"/>
                </a:solidFill>
                <a:effectLst/>
                <a:latin typeface="inter-bold"/>
              </a:rPr>
              <a:t>closest distance</a:t>
            </a:r>
            <a:r>
              <a:rPr lang="en-US" b="0" i="0" dirty="0">
                <a:solidFill>
                  <a:srgbClr val="333333"/>
                </a:solidFill>
                <a:effectLst/>
                <a:latin typeface="inter-bold"/>
              </a:rPr>
              <a:t> between the two clusters is crucial for the hierarchical clustering. There are various ways to calculate the distance between two clusters, and these ways decide the rule for clustering. These measures are called </a:t>
            </a:r>
            <a:r>
              <a:rPr lang="en-US" b="1" i="0" dirty="0">
                <a:solidFill>
                  <a:srgbClr val="333333"/>
                </a:solidFill>
                <a:effectLst/>
                <a:latin typeface="inter-bold"/>
              </a:rPr>
              <a:t>Linkage methods</a:t>
            </a:r>
            <a:r>
              <a:rPr lang="en-US" b="0" i="0" dirty="0">
                <a:solidFill>
                  <a:srgbClr val="333333"/>
                </a:solidFill>
                <a:effectLst/>
                <a:latin typeface="inter-bold"/>
              </a:rPr>
              <a:t>.</a:t>
            </a:r>
          </a:p>
        </p:txBody>
      </p:sp>
      <p:sp>
        <p:nvSpPr>
          <p:cNvPr id="9" name="TextBox 8">
            <a:extLst>
              <a:ext uri="{FF2B5EF4-FFF2-40B4-BE49-F238E27FC236}">
                <a16:creationId xmlns:a16="http://schemas.microsoft.com/office/drawing/2014/main" id="{B5F94B94-19EA-767D-E755-933BEA0ED7FE}"/>
              </a:ext>
            </a:extLst>
          </p:cNvPr>
          <p:cNvSpPr txBox="1"/>
          <p:nvPr/>
        </p:nvSpPr>
        <p:spPr>
          <a:xfrm>
            <a:off x="114299" y="1891605"/>
            <a:ext cx="5575301" cy="523220"/>
          </a:xfrm>
          <a:prstGeom prst="rect">
            <a:avLst/>
          </a:prstGeom>
          <a:noFill/>
        </p:spPr>
        <p:txBody>
          <a:bodyPr wrap="square">
            <a:spAutoFit/>
          </a:bodyPr>
          <a:lstStyle/>
          <a:p>
            <a:pPr marL="342900" indent="-342900">
              <a:buFont typeface="+mj-lt"/>
              <a:buAutoNum type="arabicPeriod"/>
            </a:pPr>
            <a:r>
              <a:rPr lang="en-US" sz="1400" b="1" i="0" dirty="0">
                <a:solidFill>
                  <a:srgbClr val="000000"/>
                </a:solidFill>
                <a:effectLst/>
                <a:latin typeface="inter-bold"/>
              </a:rPr>
              <a:t>Single Linkage:</a:t>
            </a:r>
            <a:r>
              <a:rPr lang="en-US" sz="1400" b="0" i="0" dirty="0">
                <a:solidFill>
                  <a:srgbClr val="000000"/>
                </a:solidFill>
                <a:effectLst/>
                <a:latin typeface="inter-regular"/>
              </a:rPr>
              <a:t> It is the Shortest Distance between the closest points of the clusters.</a:t>
            </a:r>
            <a:endParaRPr lang="en-US" sz="1400" dirty="0"/>
          </a:p>
        </p:txBody>
      </p:sp>
      <p:pic>
        <p:nvPicPr>
          <p:cNvPr id="11" name="Picture 10">
            <a:extLst>
              <a:ext uri="{FF2B5EF4-FFF2-40B4-BE49-F238E27FC236}">
                <a16:creationId xmlns:a16="http://schemas.microsoft.com/office/drawing/2014/main" id="{25669F57-C0BA-0FBB-7EC3-AD927B1BC639}"/>
              </a:ext>
            </a:extLst>
          </p:cNvPr>
          <p:cNvPicPr>
            <a:picLocks noChangeAspect="1"/>
          </p:cNvPicPr>
          <p:nvPr/>
        </p:nvPicPr>
        <p:blipFill>
          <a:blip r:embed="rId2"/>
          <a:stretch>
            <a:fillRect/>
          </a:stretch>
        </p:blipFill>
        <p:spPr>
          <a:xfrm>
            <a:off x="1517680" y="2188110"/>
            <a:ext cx="2146904" cy="1690687"/>
          </a:xfrm>
          <a:prstGeom prst="rect">
            <a:avLst/>
          </a:prstGeom>
        </p:spPr>
      </p:pic>
      <p:sp>
        <p:nvSpPr>
          <p:cNvPr id="13" name="TextBox 12">
            <a:extLst>
              <a:ext uri="{FF2B5EF4-FFF2-40B4-BE49-F238E27FC236}">
                <a16:creationId xmlns:a16="http://schemas.microsoft.com/office/drawing/2014/main" id="{CE0DB699-B129-038F-8FBD-571DC0F9E465}"/>
              </a:ext>
            </a:extLst>
          </p:cNvPr>
          <p:cNvSpPr txBox="1"/>
          <p:nvPr/>
        </p:nvSpPr>
        <p:spPr>
          <a:xfrm>
            <a:off x="114299" y="3824556"/>
            <a:ext cx="5734051" cy="738664"/>
          </a:xfrm>
          <a:prstGeom prst="rect">
            <a:avLst/>
          </a:prstGeom>
          <a:noFill/>
        </p:spPr>
        <p:txBody>
          <a:bodyPr wrap="square">
            <a:spAutoFit/>
          </a:bodyPr>
          <a:lstStyle/>
          <a:p>
            <a:r>
              <a:rPr lang="en-US" sz="1400" b="1" dirty="0">
                <a:solidFill>
                  <a:srgbClr val="000000"/>
                </a:solidFill>
                <a:latin typeface="inter-bold"/>
              </a:rPr>
              <a:t>2. </a:t>
            </a:r>
            <a:r>
              <a:rPr lang="en-US" sz="1400" b="1" i="0" dirty="0">
                <a:solidFill>
                  <a:srgbClr val="000000"/>
                </a:solidFill>
                <a:effectLst/>
                <a:latin typeface="inter-bold"/>
              </a:rPr>
              <a:t>Complete Linkage:</a:t>
            </a:r>
            <a:r>
              <a:rPr lang="en-US" sz="1400" b="0" i="0" dirty="0">
                <a:solidFill>
                  <a:srgbClr val="000000"/>
                </a:solidFill>
                <a:effectLst/>
                <a:latin typeface="inter-regular"/>
              </a:rPr>
              <a:t> It is the farthest distance between the two points of two different clusters. It is one of the popular linkage methods as it forms tighter clusters than single-linkage.</a:t>
            </a:r>
            <a:endParaRPr lang="en-US" sz="1400" dirty="0"/>
          </a:p>
        </p:txBody>
      </p:sp>
      <p:pic>
        <p:nvPicPr>
          <p:cNvPr id="15" name="Picture 14">
            <a:extLst>
              <a:ext uri="{FF2B5EF4-FFF2-40B4-BE49-F238E27FC236}">
                <a16:creationId xmlns:a16="http://schemas.microsoft.com/office/drawing/2014/main" id="{379311F6-1663-349A-7195-4F63974145F3}"/>
              </a:ext>
            </a:extLst>
          </p:cNvPr>
          <p:cNvPicPr>
            <a:picLocks noChangeAspect="1"/>
          </p:cNvPicPr>
          <p:nvPr/>
        </p:nvPicPr>
        <p:blipFill>
          <a:blip r:embed="rId3"/>
          <a:stretch>
            <a:fillRect/>
          </a:stretch>
        </p:blipFill>
        <p:spPr>
          <a:xfrm>
            <a:off x="1517680" y="4563220"/>
            <a:ext cx="2146904" cy="1690687"/>
          </a:xfrm>
          <a:prstGeom prst="rect">
            <a:avLst/>
          </a:prstGeom>
        </p:spPr>
      </p:pic>
      <p:pic>
        <p:nvPicPr>
          <p:cNvPr id="17" name="Picture 16">
            <a:extLst>
              <a:ext uri="{FF2B5EF4-FFF2-40B4-BE49-F238E27FC236}">
                <a16:creationId xmlns:a16="http://schemas.microsoft.com/office/drawing/2014/main" id="{2671E6FB-2A08-B39C-35EA-1D3B8742B657}"/>
              </a:ext>
            </a:extLst>
          </p:cNvPr>
          <p:cNvPicPr>
            <a:picLocks noChangeAspect="1"/>
          </p:cNvPicPr>
          <p:nvPr/>
        </p:nvPicPr>
        <p:blipFill rotWithShape="1">
          <a:blip r:embed="rId4"/>
          <a:srcRect l="11353" t="3043" r="6587" b="34127"/>
          <a:stretch/>
        </p:blipFill>
        <p:spPr>
          <a:xfrm>
            <a:off x="7705834" y="2549426"/>
            <a:ext cx="2200053" cy="1248520"/>
          </a:xfrm>
          <a:prstGeom prst="rect">
            <a:avLst/>
          </a:prstGeom>
        </p:spPr>
      </p:pic>
      <p:sp>
        <p:nvSpPr>
          <p:cNvPr id="19" name="TextBox 18">
            <a:extLst>
              <a:ext uri="{FF2B5EF4-FFF2-40B4-BE49-F238E27FC236}">
                <a16:creationId xmlns:a16="http://schemas.microsoft.com/office/drawing/2014/main" id="{1A1E90B8-248A-8167-0741-183D6DCBAFCE}"/>
              </a:ext>
            </a:extLst>
          </p:cNvPr>
          <p:cNvSpPr txBox="1"/>
          <p:nvPr/>
        </p:nvSpPr>
        <p:spPr>
          <a:xfrm>
            <a:off x="5757861" y="1873716"/>
            <a:ext cx="6096000" cy="954107"/>
          </a:xfrm>
          <a:prstGeom prst="rect">
            <a:avLst/>
          </a:prstGeom>
          <a:noFill/>
        </p:spPr>
        <p:txBody>
          <a:bodyPr wrap="square">
            <a:spAutoFit/>
          </a:bodyPr>
          <a:lstStyle/>
          <a:p>
            <a:pPr algn="just"/>
            <a:r>
              <a:rPr lang="en-US" sz="1400" b="1" i="0" dirty="0">
                <a:solidFill>
                  <a:srgbClr val="000000"/>
                </a:solidFill>
                <a:effectLst/>
                <a:latin typeface="inter-bold"/>
              </a:rPr>
              <a:t>3. Average Linkage:</a:t>
            </a:r>
            <a:r>
              <a:rPr lang="en-US" sz="1400" b="0" i="0" dirty="0">
                <a:solidFill>
                  <a:srgbClr val="000000"/>
                </a:solidFill>
                <a:effectLst/>
                <a:latin typeface="inter-regular"/>
              </a:rPr>
              <a:t> It is the linkage method in which the distance between each pair of datasets is added up and then divided by the total number of datasets to calculate the average distance between two clusters. It is also one of the most popular linkage methods.</a:t>
            </a:r>
          </a:p>
        </p:txBody>
      </p:sp>
      <p:sp>
        <p:nvSpPr>
          <p:cNvPr id="21" name="TextBox 20">
            <a:extLst>
              <a:ext uri="{FF2B5EF4-FFF2-40B4-BE49-F238E27FC236}">
                <a16:creationId xmlns:a16="http://schemas.microsoft.com/office/drawing/2014/main" id="{20143BE3-957A-8D57-053C-7C1739B7421D}"/>
              </a:ext>
            </a:extLst>
          </p:cNvPr>
          <p:cNvSpPr txBox="1"/>
          <p:nvPr/>
        </p:nvSpPr>
        <p:spPr>
          <a:xfrm>
            <a:off x="5800834" y="3851325"/>
            <a:ext cx="6096000" cy="523220"/>
          </a:xfrm>
          <a:prstGeom prst="rect">
            <a:avLst/>
          </a:prstGeom>
          <a:noFill/>
        </p:spPr>
        <p:txBody>
          <a:bodyPr wrap="square">
            <a:spAutoFit/>
          </a:bodyPr>
          <a:lstStyle/>
          <a:p>
            <a:r>
              <a:rPr lang="en-US" sz="1400" b="1" i="0" dirty="0">
                <a:solidFill>
                  <a:srgbClr val="000000"/>
                </a:solidFill>
                <a:effectLst/>
                <a:latin typeface="inter-bold"/>
              </a:rPr>
              <a:t>4. Centroid Linkage:</a:t>
            </a:r>
            <a:r>
              <a:rPr lang="en-US" sz="1400" b="0" i="0" dirty="0">
                <a:solidFill>
                  <a:srgbClr val="000000"/>
                </a:solidFill>
                <a:effectLst/>
                <a:latin typeface="inter-regular"/>
              </a:rPr>
              <a:t> It is the linkage method in which the distance between the centroid of the clusters is calculated.</a:t>
            </a:r>
            <a:endParaRPr lang="en-US" sz="1400" dirty="0"/>
          </a:p>
        </p:txBody>
      </p:sp>
      <p:pic>
        <p:nvPicPr>
          <p:cNvPr id="23" name="Picture 22">
            <a:extLst>
              <a:ext uri="{FF2B5EF4-FFF2-40B4-BE49-F238E27FC236}">
                <a16:creationId xmlns:a16="http://schemas.microsoft.com/office/drawing/2014/main" id="{F7A070CA-DC6F-7BB7-A9AC-217D57472AAA}"/>
              </a:ext>
            </a:extLst>
          </p:cNvPr>
          <p:cNvPicPr>
            <a:picLocks noChangeAspect="1"/>
          </p:cNvPicPr>
          <p:nvPr/>
        </p:nvPicPr>
        <p:blipFill>
          <a:blip r:embed="rId5"/>
          <a:stretch>
            <a:fillRect/>
          </a:stretch>
        </p:blipFill>
        <p:spPr>
          <a:xfrm>
            <a:off x="7705834" y="4444287"/>
            <a:ext cx="2146904" cy="1690687"/>
          </a:xfrm>
          <a:prstGeom prst="rect">
            <a:avLst/>
          </a:prstGeom>
        </p:spPr>
      </p:pic>
    </p:spTree>
    <p:extLst>
      <p:ext uri="{BB962C8B-B14F-4D97-AF65-F5344CB8AC3E}">
        <p14:creationId xmlns:p14="http://schemas.microsoft.com/office/powerpoint/2010/main" val="3168744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D2B5D4-1559-6989-AC61-FBF0F42C3B57}"/>
              </a:ext>
            </a:extLst>
          </p:cNvPr>
          <p:cNvSpPr txBox="1"/>
          <p:nvPr/>
        </p:nvSpPr>
        <p:spPr>
          <a:xfrm>
            <a:off x="228600" y="329684"/>
            <a:ext cx="8096250" cy="523220"/>
          </a:xfrm>
          <a:prstGeom prst="rect">
            <a:avLst/>
          </a:prstGeom>
          <a:noFill/>
        </p:spPr>
        <p:txBody>
          <a:bodyPr wrap="square">
            <a:spAutoFit/>
          </a:bodyPr>
          <a:lstStyle/>
          <a:p>
            <a:pPr marL="457200" indent="-457200" algn="l">
              <a:buFont typeface="Wingdings" panose="05000000000000000000" pitchFamily="2" charset="2"/>
              <a:buChar char="Ø"/>
            </a:pPr>
            <a:r>
              <a:rPr lang="en-US" sz="2800" b="1" dirty="0">
                <a:latin typeface="Arial" panose="020B0604020202020204" pitchFamily="34" charset="0"/>
                <a:cs typeface="Arial" panose="020B0604020202020204" pitchFamily="34" charset="0"/>
              </a:rPr>
              <a:t>What is Agglomerative Clustering?</a:t>
            </a:r>
          </a:p>
        </p:txBody>
      </p:sp>
      <p:sp>
        <p:nvSpPr>
          <p:cNvPr id="7" name="TextBox 6">
            <a:extLst>
              <a:ext uri="{FF2B5EF4-FFF2-40B4-BE49-F238E27FC236}">
                <a16:creationId xmlns:a16="http://schemas.microsoft.com/office/drawing/2014/main" id="{750040E9-3D8C-F609-8BF6-D4362FA8FC86}"/>
              </a:ext>
            </a:extLst>
          </p:cNvPr>
          <p:cNvSpPr txBox="1"/>
          <p:nvPr/>
        </p:nvSpPr>
        <p:spPr>
          <a:xfrm>
            <a:off x="228600" y="1286560"/>
            <a:ext cx="11249025" cy="338554"/>
          </a:xfrm>
          <a:prstGeom prst="rect">
            <a:avLst/>
          </a:prstGeom>
          <a:noFill/>
        </p:spPr>
        <p:txBody>
          <a:bodyPr wrap="square">
            <a:spAutoFit/>
          </a:bodyPr>
          <a:lstStyle/>
          <a:p>
            <a:r>
              <a:rPr lang="en-US" sz="1600" b="0" i="0" dirty="0">
                <a:solidFill>
                  <a:srgbClr val="51565E"/>
                </a:solidFill>
                <a:effectLst/>
                <a:latin typeface="inter-bold"/>
              </a:rPr>
              <a:t>Let's assume that we have six data points in a Euclidean space. We're dealing with X-Y dimensions in such a case.</a:t>
            </a:r>
            <a:endParaRPr lang="en-US" sz="1600" dirty="0">
              <a:latin typeface="inter-bold"/>
            </a:endParaRPr>
          </a:p>
        </p:txBody>
      </p:sp>
      <p:pic>
        <p:nvPicPr>
          <p:cNvPr id="1026" name="Picture 2" descr="x-y-distance">
            <a:extLst>
              <a:ext uri="{FF2B5EF4-FFF2-40B4-BE49-F238E27FC236}">
                <a16:creationId xmlns:a16="http://schemas.microsoft.com/office/drawing/2014/main" id="{0A705B8E-60BF-0B3F-BEDD-7E1175A871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725" y="2009775"/>
            <a:ext cx="2257425" cy="14192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ECD9D7E-39A7-6E40-F684-E47FC6D40BDF}"/>
              </a:ext>
            </a:extLst>
          </p:cNvPr>
          <p:cNvSpPr txBox="1"/>
          <p:nvPr/>
        </p:nvSpPr>
        <p:spPr>
          <a:xfrm>
            <a:off x="228600" y="3429000"/>
            <a:ext cx="11591925" cy="830997"/>
          </a:xfrm>
          <a:prstGeom prst="rect">
            <a:avLst/>
          </a:prstGeom>
          <a:noFill/>
        </p:spPr>
        <p:txBody>
          <a:bodyPr wrap="square">
            <a:spAutoFit/>
          </a:bodyPr>
          <a:lstStyle/>
          <a:p>
            <a:r>
              <a:rPr lang="en-US" sz="1600" b="0" i="0" dirty="0">
                <a:solidFill>
                  <a:srgbClr val="51565E"/>
                </a:solidFill>
                <a:effectLst/>
                <a:latin typeface="inter-bold"/>
              </a:rPr>
              <a:t>Here, we will make use of centroids, which is the average of its points. </a:t>
            </a:r>
            <a:br>
              <a:rPr lang="en-US" sz="1600" dirty="0">
                <a:latin typeface="inter-bold"/>
              </a:rPr>
            </a:br>
            <a:r>
              <a:rPr lang="en-US" sz="1600" b="0" i="0" dirty="0">
                <a:solidFill>
                  <a:srgbClr val="51565E"/>
                </a:solidFill>
                <a:effectLst/>
                <a:latin typeface="inter-bold"/>
              </a:rPr>
              <a:t>Let’s first take the points 1.2 and 2.1, and we’ll group them together because they're close. For these points, we compute a point in the middle and mark it as (1.5,1.5). It’s the centroid of those two points. </a:t>
            </a:r>
            <a:endParaRPr lang="en-US" sz="1600" dirty="0">
              <a:latin typeface="inter-bold"/>
            </a:endParaRPr>
          </a:p>
        </p:txBody>
      </p:sp>
      <p:pic>
        <p:nvPicPr>
          <p:cNvPr id="1028" name="Picture 4" descr="centroid-2points">
            <a:extLst>
              <a:ext uri="{FF2B5EF4-FFF2-40B4-BE49-F238E27FC236}">
                <a16:creationId xmlns:a16="http://schemas.microsoft.com/office/drawing/2014/main" id="{9E5A2C76-39DB-1A39-6967-C6F7E90F4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7075" y="4259997"/>
            <a:ext cx="48958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17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2FEFC5-74F4-4C01-3033-D4F491EF5D08}"/>
              </a:ext>
            </a:extLst>
          </p:cNvPr>
          <p:cNvSpPr txBox="1"/>
          <p:nvPr/>
        </p:nvSpPr>
        <p:spPr>
          <a:xfrm>
            <a:off x="114300" y="357485"/>
            <a:ext cx="11563350" cy="338554"/>
          </a:xfrm>
          <a:prstGeom prst="rect">
            <a:avLst/>
          </a:prstGeom>
          <a:noFill/>
        </p:spPr>
        <p:txBody>
          <a:bodyPr wrap="square">
            <a:spAutoFit/>
          </a:bodyPr>
          <a:lstStyle/>
          <a:p>
            <a:r>
              <a:rPr lang="en-US" sz="1600" b="0" i="0" dirty="0">
                <a:solidFill>
                  <a:srgbClr val="51565E"/>
                </a:solidFill>
                <a:effectLst/>
                <a:latin typeface="inter-bold"/>
              </a:rPr>
              <a:t>Next, we measure the other group of points by taking 4.1 and 5.0. We set up a centroid of those two points as (4.5,0.5).</a:t>
            </a:r>
            <a:endParaRPr lang="en-US" sz="1600" dirty="0">
              <a:latin typeface="inter-bold"/>
            </a:endParaRPr>
          </a:p>
        </p:txBody>
      </p:sp>
      <p:pic>
        <p:nvPicPr>
          <p:cNvPr id="2052" name="Picture 4" descr="centroid-points">
            <a:extLst>
              <a:ext uri="{FF2B5EF4-FFF2-40B4-BE49-F238E27FC236}">
                <a16:creationId xmlns:a16="http://schemas.microsoft.com/office/drawing/2014/main" id="{4265EF7A-2765-E533-67DF-CD860111C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188" y="833438"/>
            <a:ext cx="4962525" cy="1876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D9AD8B-4BC7-FF8A-2695-75EC9ED3F6B9}"/>
              </a:ext>
            </a:extLst>
          </p:cNvPr>
          <p:cNvSpPr txBox="1"/>
          <p:nvPr/>
        </p:nvSpPr>
        <p:spPr>
          <a:xfrm>
            <a:off x="114300" y="2856074"/>
            <a:ext cx="11563350" cy="584775"/>
          </a:xfrm>
          <a:prstGeom prst="rect">
            <a:avLst/>
          </a:prstGeom>
          <a:noFill/>
        </p:spPr>
        <p:txBody>
          <a:bodyPr wrap="square">
            <a:spAutoFit/>
          </a:bodyPr>
          <a:lstStyle/>
          <a:p>
            <a:r>
              <a:rPr lang="en-US" sz="1600" b="0" i="0" dirty="0">
                <a:solidFill>
                  <a:srgbClr val="51565E"/>
                </a:solidFill>
                <a:effectLst/>
                <a:latin typeface="inter-bold"/>
              </a:rPr>
              <a:t>Once we have the centroid of the two groups, we see that the next closest point to a centroid (1.5, 1.5) is (0,0) and group them, computing a new centroid based on those three points. The new centroid will be (1,1). </a:t>
            </a:r>
            <a:endParaRPr lang="en-US" sz="1600" dirty="0">
              <a:latin typeface="inter-bold"/>
            </a:endParaRPr>
          </a:p>
        </p:txBody>
      </p:sp>
      <p:pic>
        <p:nvPicPr>
          <p:cNvPr id="2054" name="Picture 6" descr="new-centroid">
            <a:extLst>
              <a:ext uri="{FF2B5EF4-FFF2-40B4-BE49-F238E27FC236}">
                <a16:creationId xmlns:a16="http://schemas.microsoft.com/office/drawing/2014/main" id="{7B3A6299-3FE7-0AF9-920C-5288E8239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3" y="3893585"/>
            <a:ext cx="4810125"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968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TotalTime>
  <Words>945</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erdana</vt:lpstr>
      <vt:lpstr>inter-bold</vt:lpstr>
      <vt:lpstr>inter-regular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Pravesh Tiwari</dc:creator>
  <cp:lastModifiedBy>Pravesh Tiwari</cp:lastModifiedBy>
  <cp:revision>2</cp:revision>
  <dcterms:created xsi:type="dcterms:W3CDTF">2023-07-31T01:52:09Z</dcterms:created>
  <dcterms:modified xsi:type="dcterms:W3CDTF">2023-08-05T17:55:22Z</dcterms:modified>
</cp:coreProperties>
</file>