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4" r:id="rId7"/>
    <p:sldId id="265" r:id="rId8"/>
    <p:sldId id="266"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vesh Tiwari" userId="510cda5e-ca0d-40a0-97e8-d58f2f9036af" providerId="ADAL" clId="{780AD53D-147C-491F-89E9-A8601D000329}"/>
    <pc:docChg chg="undo custSel addSld delSld modSld sldOrd">
      <pc:chgData name="Pravesh Tiwari" userId="510cda5e-ca0d-40a0-97e8-d58f2f9036af" providerId="ADAL" clId="{780AD53D-147C-491F-89E9-A8601D000329}" dt="2023-07-07T06:13:33.959" v="1524" actId="114"/>
      <pc:docMkLst>
        <pc:docMk/>
      </pc:docMkLst>
      <pc:sldChg chg="modSp mod">
        <pc:chgData name="Pravesh Tiwari" userId="510cda5e-ca0d-40a0-97e8-d58f2f9036af" providerId="ADAL" clId="{780AD53D-147C-491F-89E9-A8601D000329}" dt="2023-07-07T05:06:31.226" v="1424" actId="20577"/>
        <pc:sldMkLst>
          <pc:docMk/>
          <pc:sldMk cId="2005956539" sldId="256"/>
        </pc:sldMkLst>
        <pc:spChg chg="mod">
          <ac:chgData name="Pravesh Tiwari" userId="510cda5e-ca0d-40a0-97e8-d58f2f9036af" providerId="ADAL" clId="{780AD53D-147C-491F-89E9-A8601D000329}" dt="2023-07-07T05:06:31.226" v="1424" actId="20577"/>
          <ac:spMkLst>
            <pc:docMk/>
            <pc:sldMk cId="2005956539" sldId="256"/>
            <ac:spMk id="4" creationId="{1F8B9A61-8786-722F-A0D0-F3DEF0425A82}"/>
          </ac:spMkLst>
        </pc:spChg>
      </pc:sldChg>
      <pc:sldChg chg="addSp delSp modSp mod">
        <pc:chgData name="Pravesh Tiwari" userId="510cda5e-ca0d-40a0-97e8-d58f2f9036af" providerId="ADAL" clId="{780AD53D-147C-491F-89E9-A8601D000329}" dt="2023-07-07T06:13:33.959" v="1524" actId="114"/>
        <pc:sldMkLst>
          <pc:docMk/>
          <pc:sldMk cId="2583921206" sldId="257"/>
        </pc:sldMkLst>
        <pc:spChg chg="add del mod">
          <ac:chgData name="Pravesh Tiwari" userId="510cda5e-ca0d-40a0-97e8-d58f2f9036af" providerId="ADAL" clId="{780AD53D-147C-491F-89E9-A8601D000329}" dt="2023-07-03T02:28:05.197" v="46" actId="478"/>
          <ac:spMkLst>
            <pc:docMk/>
            <pc:sldMk cId="2583921206" sldId="257"/>
            <ac:spMk id="2" creationId="{E8FC62E3-6203-011C-C509-43C0EDF901EC}"/>
          </ac:spMkLst>
        </pc:spChg>
        <pc:spChg chg="mod">
          <ac:chgData name="Pravesh Tiwari" userId="510cda5e-ca0d-40a0-97e8-d58f2f9036af" providerId="ADAL" clId="{780AD53D-147C-491F-89E9-A8601D000329}" dt="2023-07-07T06:13:33.959" v="1524" actId="114"/>
          <ac:spMkLst>
            <pc:docMk/>
            <pc:sldMk cId="2583921206" sldId="257"/>
            <ac:spMk id="3" creationId="{B6259485-170F-302B-8246-424A8DAC5706}"/>
          </ac:spMkLst>
        </pc:spChg>
        <pc:spChg chg="mod">
          <ac:chgData name="Pravesh Tiwari" userId="510cda5e-ca0d-40a0-97e8-d58f2f9036af" providerId="ADAL" clId="{780AD53D-147C-491F-89E9-A8601D000329}" dt="2023-07-03T02:34:10.486" v="120" actId="12"/>
          <ac:spMkLst>
            <pc:docMk/>
            <pc:sldMk cId="2583921206" sldId="257"/>
            <ac:spMk id="4" creationId="{F1093543-06BF-2036-A5F0-267299D517B2}"/>
          </ac:spMkLst>
        </pc:spChg>
        <pc:spChg chg="add mod">
          <ac:chgData name="Pravesh Tiwari" userId="510cda5e-ca0d-40a0-97e8-d58f2f9036af" providerId="ADAL" clId="{780AD53D-147C-491F-89E9-A8601D000329}" dt="2023-07-07T05:53:37.833" v="1476" actId="255"/>
          <ac:spMkLst>
            <pc:docMk/>
            <pc:sldMk cId="2583921206" sldId="257"/>
            <ac:spMk id="6" creationId="{8D15CAF5-90E6-ED42-7A83-8E8423C606F5}"/>
          </ac:spMkLst>
        </pc:spChg>
        <pc:spChg chg="del mod">
          <ac:chgData name="Pravesh Tiwari" userId="510cda5e-ca0d-40a0-97e8-d58f2f9036af" providerId="ADAL" clId="{780AD53D-147C-491F-89E9-A8601D000329}" dt="2023-07-03T02:26:58.698" v="37"/>
          <ac:spMkLst>
            <pc:docMk/>
            <pc:sldMk cId="2583921206" sldId="257"/>
            <ac:spMk id="6" creationId="{D9851348-B1EF-0054-3EDC-2A6DC29A5A55}"/>
          </ac:spMkLst>
        </pc:spChg>
        <pc:spChg chg="add del mod">
          <ac:chgData name="Pravesh Tiwari" userId="510cda5e-ca0d-40a0-97e8-d58f2f9036af" providerId="ADAL" clId="{780AD53D-147C-491F-89E9-A8601D000329}" dt="2023-07-07T05:08:26.426" v="1442" actId="478"/>
          <ac:spMkLst>
            <pc:docMk/>
            <pc:sldMk cId="2583921206" sldId="257"/>
            <ac:spMk id="7" creationId="{3FD663ED-00FC-9A27-BB4C-B2E7D7BF347D}"/>
          </ac:spMkLst>
        </pc:spChg>
        <pc:spChg chg="add del mod">
          <ac:chgData name="Pravesh Tiwari" userId="510cda5e-ca0d-40a0-97e8-d58f2f9036af" providerId="ADAL" clId="{780AD53D-147C-491F-89E9-A8601D000329}" dt="2023-07-07T05:27:22.483" v="1445" actId="478"/>
          <ac:spMkLst>
            <pc:docMk/>
            <pc:sldMk cId="2583921206" sldId="257"/>
            <ac:spMk id="8" creationId="{F632E74D-E9F4-2688-4621-89560FFB6A97}"/>
          </ac:spMkLst>
        </pc:spChg>
        <pc:spChg chg="add mod">
          <ac:chgData name="Pravesh Tiwari" userId="510cda5e-ca0d-40a0-97e8-d58f2f9036af" providerId="ADAL" clId="{780AD53D-147C-491F-89E9-A8601D000329}" dt="2023-07-07T06:09:58.430" v="1496" actId="1076"/>
          <ac:spMkLst>
            <pc:docMk/>
            <pc:sldMk cId="2583921206" sldId="257"/>
            <ac:spMk id="10" creationId="{C366AE12-33A8-3101-024E-F67A005A95B6}"/>
          </ac:spMkLst>
        </pc:spChg>
        <pc:picChg chg="add mod">
          <ac:chgData name="Pravesh Tiwari" userId="510cda5e-ca0d-40a0-97e8-d58f2f9036af" providerId="ADAL" clId="{780AD53D-147C-491F-89E9-A8601D000329}" dt="2023-07-07T05:27:31.320" v="1447" actId="1076"/>
          <ac:picMkLst>
            <pc:docMk/>
            <pc:sldMk cId="2583921206" sldId="257"/>
            <ac:picMk id="2" creationId="{79505D4F-4453-C9DA-EF1B-72FEDC9D3A56}"/>
          </ac:picMkLst>
        </pc:picChg>
        <pc:picChg chg="add del mod">
          <ac:chgData name="Pravesh Tiwari" userId="510cda5e-ca0d-40a0-97e8-d58f2f9036af" providerId="ADAL" clId="{780AD53D-147C-491F-89E9-A8601D000329}" dt="2023-07-07T05:24:21.856" v="1443" actId="478"/>
          <ac:picMkLst>
            <pc:docMk/>
            <pc:sldMk cId="2583921206" sldId="257"/>
            <ac:picMk id="1026" creationId="{A5E4872A-E4DC-B02A-ABE3-D48AB5301F7C}"/>
          </ac:picMkLst>
        </pc:picChg>
      </pc:sldChg>
      <pc:sldChg chg="addSp delSp modSp mod">
        <pc:chgData name="Pravesh Tiwari" userId="510cda5e-ca0d-40a0-97e8-d58f2f9036af" providerId="ADAL" clId="{780AD53D-147C-491F-89E9-A8601D000329}" dt="2023-07-07T06:11:51.590" v="1518" actId="12"/>
        <pc:sldMkLst>
          <pc:docMk/>
          <pc:sldMk cId="3702377320" sldId="258"/>
        </pc:sldMkLst>
        <pc:spChg chg="mod">
          <ac:chgData name="Pravesh Tiwari" userId="510cda5e-ca0d-40a0-97e8-d58f2f9036af" providerId="ADAL" clId="{780AD53D-147C-491F-89E9-A8601D000329}" dt="2023-07-07T06:02:46.975" v="1486" actId="1076"/>
          <ac:spMkLst>
            <pc:docMk/>
            <pc:sldMk cId="3702377320" sldId="258"/>
            <ac:spMk id="2" creationId="{CF6BB94A-40FB-1988-8FDB-BB8BB187B396}"/>
          </ac:spMkLst>
        </pc:spChg>
        <pc:spChg chg="add del mod">
          <ac:chgData name="Pravesh Tiwari" userId="510cda5e-ca0d-40a0-97e8-d58f2f9036af" providerId="ADAL" clId="{780AD53D-147C-491F-89E9-A8601D000329}" dt="2023-07-03T02:34:52.591" v="128"/>
          <ac:spMkLst>
            <pc:docMk/>
            <pc:sldMk cId="3702377320" sldId="258"/>
            <ac:spMk id="3" creationId="{80A616F8-B64F-CFA3-04F7-A12AD4073DBF}"/>
          </ac:spMkLst>
        </pc:spChg>
        <pc:spChg chg="del">
          <ac:chgData name="Pravesh Tiwari" userId="510cda5e-ca0d-40a0-97e8-d58f2f9036af" providerId="ADAL" clId="{780AD53D-147C-491F-89E9-A8601D000329}" dt="2023-07-03T02:32:05.931" v="88" actId="478"/>
          <ac:spMkLst>
            <pc:docMk/>
            <pc:sldMk cId="3702377320" sldId="258"/>
            <ac:spMk id="4" creationId="{909F5473-5E42-4FA4-ED76-3554BDBAF5F4}"/>
          </ac:spMkLst>
        </pc:spChg>
        <pc:spChg chg="add mod">
          <ac:chgData name="Pravesh Tiwari" userId="510cda5e-ca0d-40a0-97e8-d58f2f9036af" providerId="ADAL" clId="{780AD53D-147C-491F-89E9-A8601D000329}" dt="2023-07-07T06:10:14.213" v="1499" actId="1076"/>
          <ac:spMkLst>
            <pc:docMk/>
            <pc:sldMk cId="3702377320" sldId="258"/>
            <ac:spMk id="4" creationId="{B9BC3C54-FB5F-888B-3B47-C529D1BD6176}"/>
          </ac:spMkLst>
        </pc:spChg>
        <pc:spChg chg="add del mod">
          <ac:chgData name="Pravesh Tiwari" userId="510cda5e-ca0d-40a0-97e8-d58f2f9036af" providerId="ADAL" clId="{780AD53D-147C-491F-89E9-A8601D000329}" dt="2023-07-03T02:35:01.011" v="131"/>
          <ac:spMkLst>
            <pc:docMk/>
            <pc:sldMk cId="3702377320" sldId="258"/>
            <ac:spMk id="5" creationId="{7FAAEA3F-D087-0EB1-7CE8-1820A66CB312}"/>
          </ac:spMkLst>
        </pc:spChg>
        <pc:spChg chg="add del mod">
          <ac:chgData name="Pravesh Tiwari" userId="510cda5e-ca0d-40a0-97e8-d58f2f9036af" providerId="ADAL" clId="{780AD53D-147C-491F-89E9-A8601D000329}" dt="2023-07-07T06:02:27.454" v="1480"/>
          <ac:spMkLst>
            <pc:docMk/>
            <pc:sldMk cId="3702377320" sldId="258"/>
            <ac:spMk id="6" creationId="{22BE6F0C-BE95-6034-1582-90A6CD6077CF}"/>
          </ac:spMkLst>
        </pc:spChg>
        <pc:spChg chg="add mod">
          <ac:chgData name="Pravesh Tiwari" userId="510cda5e-ca0d-40a0-97e8-d58f2f9036af" providerId="ADAL" clId="{780AD53D-147C-491F-89E9-A8601D000329}" dt="2023-07-07T06:11:51.590" v="1518" actId="12"/>
          <ac:spMkLst>
            <pc:docMk/>
            <pc:sldMk cId="3702377320" sldId="258"/>
            <ac:spMk id="7" creationId="{961B5D43-791B-C9D7-B1FC-610A0D1E6757}"/>
          </ac:spMkLst>
        </pc:spChg>
        <pc:spChg chg="add del">
          <ac:chgData name="Pravesh Tiwari" userId="510cda5e-ca0d-40a0-97e8-d58f2f9036af" providerId="ADAL" clId="{780AD53D-147C-491F-89E9-A8601D000329}" dt="2023-07-03T02:35:22.634" v="135"/>
          <ac:spMkLst>
            <pc:docMk/>
            <pc:sldMk cId="3702377320" sldId="258"/>
            <ac:spMk id="7" creationId="{ACC53C41-67EC-CD81-F16E-E15BEFA75EE9}"/>
          </ac:spMkLst>
        </pc:spChg>
        <pc:spChg chg="add del">
          <ac:chgData name="Pravesh Tiwari" userId="510cda5e-ca0d-40a0-97e8-d58f2f9036af" providerId="ADAL" clId="{780AD53D-147C-491F-89E9-A8601D000329}" dt="2023-07-03T02:36:02.435" v="141"/>
          <ac:spMkLst>
            <pc:docMk/>
            <pc:sldMk cId="3702377320" sldId="258"/>
            <ac:spMk id="8" creationId="{333F78B4-928D-CF33-8DC6-966AB6105BE2}"/>
          </ac:spMkLst>
        </pc:spChg>
        <pc:spChg chg="add mod">
          <ac:chgData name="Pravesh Tiwari" userId="510cda5e-ca0d-40a0-97e8-d58f2f9036af" providerId="ADAL" clId="{780AD53D-147C-491F-89E9-A8601D000329}" dt="2023-07-07T06:11:41.865" v="1516" actId="1076"/>
          <ac:spMkLst>
            <pc:docMk/>
            <pc:sldMk cId="3702377320" sldId="258"/>
            <ac:spMk id="9" creationId="{8786B794-D462-6E01-2E97-B38717A2B76A}"/>
          </ac:spMkLst>
        </pc:spChg>
        <pc:picChg chg="del mod">
          <ac:chgData name="Pravesh Tiwari" userId="510cda5e-ca0d-40a0-97e8-d58f2f9036af" providerId="ADAL" clId="{780AD53D-147C-491F-89E9-A8601D000329}" dt="2023-07-03T02:33:19.281" v="90" actId="478"/>
          <ac:picMkLst>
            <pc:docMk/>
            <pc:sldMk cId="3702377320" sldId="258"/>
            <ac:picMk id="1026" creationId="{0B611734-4708-8BC6-9BE3-3C33DE1734D7}"/>
          </ac:picMkLst>
        </pc:picChg>
      </pc:sldChg>
      <pc:sldChg chg="del">
        <pc:chgData name="Pravesh Tiwari" userId="510cda5e-ca0d-40a0-97e8-d58f2f9036af" providerId="ADAL" clId="{780AD53D-147C-491F-89E9-A8601D000329}" dt="2023-07-03T02:35:02.806" v="132" actId="47"/>
        <pc:sldMkLst>
          <pc:docMk/>
          <pc:sldMk cId="2879133442" sldId="259"/>
        </pc:sldMkLst>
      </pc:sldChg>
      <pc:sldChg chg="addSp modSp new mod">
        <pc:chgData name="Pravesh Tiwari" userId="510cda5e-ca0d-40a0-97e8-d58f2f9036af" providerId="ADAL" clId="{780AD53D-147C-491F-89E9-A8601D000329}" dt="2023-07-04T02:04:57.496" v="402" actId="12"/>
        <pc:sldMkLst>
          <pc:docMk/>
          <pc:sldMk cId="3993700683" sldId="259"/>
        </pc:sldMkLst>
        <pc:spChg chg="add mod">
          <ac:chgData name="Pravesh Tiwari" userId="510cda5e-ca0d-40a0-97e8-d58f2f9036af" providerId="ADAL" clId="{780AD53D-147C-491F-89E9-A8601D000329}" dt="2023-07-04T01:53:40.060" v="218" actId="20577"/>
          <ac:spMkLst>
            <pc:docMk/>
            <pc:sldMk cId="3993700683" sldId="259"/>
            <ac:spMk id="2" creationId="{D7775FC3-CD43-9C7A-C05A-58DEB89A0BB2}"/>
          </ac:spMkLst>
        </pc:spChg>
        <pc:spChg chg="add mod">
          <ac:chgData name="Pravesh Tiwari" userId="510cda5e-ca0d-40a0-97e8-d58f2f9036af" providerId="ADAL" clId="{780AD53D-147C-491F-89E9-A8601D000329}" dt="2023-07-04T02:04:57.496" v="402" actId="12"/>
          <ac:spMkLst>
            <pc:docMk/>
            <pc:sldMk cId="3993700683" sldId="259"/>
            <ac:spMk id="4" creationId="{09E7F2F4-E8EA-08E7-F3F4-A61326F5833C}"/>
          </ac:spMkLst>
        </pc:spChg>
        <pc:spChg chg="add mod">
          <ac:chgData name="Pravesh Tiwari" userId="510cda5e-ca0d-40a0-97e8-d58f2f9036af" providerId="ADAL" clId="{780AD53D-147C-491F-89E9-A8601D000329}" dt="2023-07-04T02:04:48.690" v="400" actId="1076"/>
          <ac:spMkLst>
            <pc:docMk/>
            <pc:sldMk cId="3993700683" sldId="259"/>
            <ac:spMk id="6" creationId="{FE172F53-75F1-70BE-645D-EC5418FDF2D7}"/>
          </ac:spMkLst>
        </pc:spChg>
        <pc:picChg chg="add mod">
          <ac:chgData name="Pravesh Tiwari" userId="510cda5e-ca0d-40a0-97e8-d58f2f9036af" providerId="ADAL" clId="{780AD53D-147C-491F-89E9-A8601D000329}" dt="2023-07-04T02:04:51.483" v="401" actId="1076"/>
          <ac:picMkLst>
            <pc:docMk/>
            <pc:sldMk cId="3993700683" sldId="259"/>
            <ac:picMk id="1026" creationId="{82E7329C-6B57-AC00-14E3-06753BD868A2}"/>
          </ac:picMkLst>
        </pc:picChg>
      </pc:sldChg>
      <pc:sldChg chg="del">
        <pc:chgData name="Pravesh Tiwari" userId="510cda5e-ca0d-40a0-97e8-d58f2f9036af" providerId="ADAL" clId="{780AD53D-147C-491F-89E9-A8601D000329}" dt="2023-07-03T02:35:02.806" v="132" actId="47"/>
        <pc:sldMkLst>
          <pc:docMk/>
          <pc:sldMk cId="749527504" sldId="260"/>
        </pc:sldMkLst>
      </pc:sldChg>
      <pc:sldChg chg="addSp delSp modSp new mod">
        <pc:chgData name="Pravesh Tiwari" userId="510cda5e-ca0d-40a0-97e8-d58f2f9036af" providerId="ADAL" clId="{780AD53D-147C-491F-89E9-A8601D000329}" dt="2023-07-05T02:28:44.256" v="1007" actId="1076"/>
        <pc:sldMkLst>
          <pc:docMk/>
          <pc:sldMk cId="1400330069" sldId="260"/>
        </pc:sldMkLst>
        <pc:spChg chg="add mod">
          <ac:chgData name="Pravesh Tiwari" userId="510cda5e-ca0d-40a0-97e8-d58f2f9036af" providerId="ADAL" clId="{780AD53D-147C-491F-89E9-A8601D000329}" dt="2023-07-05T02:28:44.256" v="1007" actId="1076"/>
          <ac:spMkLst>
            <pc:docMk/>
            <pc:sldMk cId="1400330069" sldId="260"/>
            <ac:spMk id="3" creationId="{C2B49363-B55C-739D-CEF0-8EA872C2B4E8}"/>
          </ac:spMkLst>
        </pc:spChg>
        <pc:spChg chg="add mod">
          <ac:chgData name="Pravesh Tiwari" userId="510cda5e-ca0d-40a0-97e8-d58f2f9036af" providerId="ADAL" clId="{780AD53D-147C-491F-89E9-A8601D000329}" dt="2023-07-04T02:06:50.288" v="417" actId="1076"/>
          <ac:spMkLst>
            <pc:docMk/>
            <pc:sldMk cId="1400330069" sldId="260"/>
            <ac:spMk id="5" creationId="{45445956-5AB2-2836-EFF2-C7939A9C32A3}"/>
          </ac:spMkLst>
        </pc:spChg>
        <pc:spChg chg="add del mod">
          <ac:chgData name="Pravesh Tiwari" userId="510cda5e-ca0d-40a0-97e8-d58f2f9036af" providerId="ADAL" clId="{780AD53D-147C-491F-89E9-A8601D000329}" dt="2023-07-04T02:07:40.102" v="432" actId="478"/>
          <ac:spMkLst>
            <pc:docMk/>
            <pc:sldMk cId="1400330069" sldId="260"/>
            <ac:spMk id="7" creationId="{FE652EA1-84B1-C650-0968-1780D6E37F72}"/>
          </ac:spMkLst>
        </pc:spChg>
        <pc:spChg chg="add del mod">
          <ac:chgData name="Pravesh Tiwari" userId="510cda5e-ca0d-40a0-97e8-d58f2f9036af" providerId="ADAL" clId="{780AD53D-147C-491F-89E9-A8601D000329}" dt="2023-07-04T02:14:39.497" v="443" actId="478"/>
          <ac:spMkLst>
            <pc:docMk/>
            <pc:sldMk cId="1400330069" sldId="260"/>
            <ac:spMk id="8" creationId="{42C1D8D4-CBE4-9498-259B-3E87940B9BDD}"/>
          </ac:spMkLst>
        </pc:spChg>
        <pc:spChg chg="add del">
          <ac:chgData name="Pravesh Tiwari" userId="510cda5e-ca0d-40a0-97e8-d58f2f9036af" providerId="ADAL" clId="{780AD53D-147C-491F-89E9-A8601D000329}" dt="2023-07-04T02:14:49.814" v="445"/>
          <ac:spMkLst>
            <pc:docMk/>
            <pc:sldMk cId="1400330069" sldId="260"/>
            <ac:spMk id="9" creationId="{962ECD72-4290-296F-B3D3-7C6763A8B497}"/>
          </ac:spMkLst>
        </pc:spChg>
        <pc:spChg chg="add mod">
          <ac:chgData name="Pravesh Tiwari" userId="510cda5e-ca0d-40a0-97e8-d58f2f9036af" providerId="ADAL" clId="{780AD53D-147C-491F-89E9-A8601D000329}" dt="2023-07-04T02:15:10.261" v="449" actId="108"/>
          <ac:spMkLst>
            <pc:docMk/>
            <pc:sldMk cId="1400330069" sldId="260"/>
            <ac:spMk id="11" creationId="{862221CB-EFBD-CDE4-156E-C472A1456C0A}"/>
          </ac:spMkLst>
        </pc:spChg>
        <pc:spChg chg="add mod">
          <ac:chgData name="Pravesh Tiwari" userId="510cda5e-ca0d-40a0-97e8-d58f2f9036af" providerId="ADAL" clId="{780AD53D-147C-491F-89E9-A8601D000329}" dt="2023-07-04T02:15:55.839" v="457" actId="108"/>
          <ac:spMkLst>
            <pc:docMk/>
            <pc:sldMk cId="1400330069" sldId="260"/>
            <ac:spMk id="13" creationId="{6470D633-40CD-D4F7-6FBC-6949DC7D3E2F}"/>
          </ac:spMkLst>
        </pc:spChg>
        <pc:picChg chg="add del">
          <ac:chgData name="Pravesh Tiwari" userId="510cda5e-ca0d-40a0-97e8-d58f2f9036af" providerId="ADAL" clId="{780AD53D-147C-491F-89E9-A8601D000329}" dt="2023-07-04T02:14:49.814" v="445"/>
          <ac:picMkLst>
            <pc:docMk/>
            <pc:sldMk cId="1400330069" sldId="260"/>
            <ac:picMk id="2050" creationId="{80BCFBCA-6C49-5F09-8AEF-A9643B96C9B0}"/>
          </ac:picMkLst>
        </pc:picChg>
        <pc:picChg chg="add mod">
          <ac:chgData name="Pravesh Tiwari" userId="510cda5e-ca0d-40a0-97e8-d58f2f9036af" providerId="ADAL" clId="{780AD53D-147C-491F-89E9-A8601D000329}" dt="2023-07-04T02:15:26.856" v="453" actId="1076"/>
          <ac:picMkLst>
            <pc:docMk/>
            <pc:sldMk cId="1400330069" sldId="260"/>
            <ac:picMk id="2052" creationId="{AAFD6DB8-D6A4-CF85-0778-E5EB728D1BA2}"/>
          </ac:picMkLst>
        </pc:picChg>
        <pc:picChg chg="add mod">
          <ac:chgData name="Pravesh Tiwari" userId="510cda5e-ca0d-40a0-97e8-d58f2f9036af" providerId="ADAL" clId="{780AD53D-147C-491F-89E9-A8601D000329}" dt="2023-07-04T02:16:17.712" v="461" actId="1076"/>
          <ac:picMkLst>
            <pc:docMk/>
            <pc:sldMk cId="1400330069" sldId="260"/>
            <ac:picMk id="2054" creationId="{8000E1A3-9DEE-FAD6-5683-CDDCDFFFC307}"/>
          </ac:picMkLst>
        </pc:picChg>
        <pc:picChg chg="add mod">
          <ac:chgData name="Pravesh Tiwari" userId="510cda5e-ca0d-40a0-97e8-d58f2f9036af" providerId="ADAL" clId="{780AD53D-147C-491F-89E9-A8601D000329}" dt="2023-07-04T02:17:32.996" v="465" actId="1076"/>
          <ac:picMkLst>
            <pc:docMk/>
            <pc:sldMk cId="1400330069" sldId="260"/>
            <ac:picMk id="2056" creationId="{82EC3F82-BB19-B860-487C-8A3D0189671F}"/>
          </ac:picMkLst>
        </pc:picChg>
      </pc:sldChg>
      <pc:sldChg chg="addSp delSp modSp new mod setBg">
        <pc:chgData name="Pravesh Tiwari" userId="510cda5e-ca0d-40a0-97e8-d58f2f9036af" providerId="ADAL" clId="{780AD53D-147C-491F-89E9-A8601D000329}" dt="2023-07-04T02:42:55.261" v="658" actId="1076"/>
        <pc:sldMkLst>
          <pc:docMk/>
          <pc:sldMk cId="405054173" sldId="261"/>
        </pc:sldMkLst>
        <pc:spChg chg="add mod">
          <ac:chgData name="Pravesh Tiwari" userId="510cda5e-ca0d-40a0-97e8-d58f2f9036af" providerId="ADAL" clId="{780AD53D-147C-491F-89E9-A8601D000329}" dt="2023-07-04T02:32:48.567" v="595" actId="26606"/>
          <ac:spMkLst>
            <pc:docMk/>
            <pc:sldMk cId="405054173" sldId="261"/>
            <ac:spMk id="2" creationId="{E53E6253-6265-CF9F-AD75-642DB6A0843B}"/>
          </ac:spMkLst>
        </pc:spChg>
        <pc:spChg chg="add mod ord">
          <ac:chgData name="Pravesh Tiwari" userId="510cda5e-ca0d-40a0-97e8-d58f2f9036af" providerId="ADAL" clId="{780AD53D-147C-491F-89E9-A8601D000329}" dt="2023-07-04T02:33:17.809" v="602" actId="2085"/>
          <ac:spMkLst>
            <pc:docMk/>
            <pc:sldMk cId="405054173" sldId="261"/>
            <ac:spMk id="3" creationId="{735A5BA7-5D00-E397-EC2A-C8EFACB65853}"/>
          </ac:spMkLst>
        </pc:spChg>
        <pc:spChg chg="add mod">
          <ac:chgData name="Pravesh Tiwari" userId="510cda5e-ca0d-40a0-97e8-d58f2f9036af" providerId="ADAL" clId="{780AD53D-147C-491F-89E9-A8601D000329}" dt="2023-07-04T02:33:54.358" v="624" actId="113"/>
          <ac:spMkLst>
            <pc:docMk/>
            <pc:sldMk cId="405054173" sldId="261"/>
            <ac:spMk id="4" creationId="{03FA7F75-DE0C-1FD8-067F-B58968ED0AD9}"/>
          </ac:spMkLst>
        </pc:spChg>
        <pc:spChg chg="add mod">
          <ac:chgData name="Pravesh Tiwari" userId="510cda5e-ca0d-40a0-97e8-d58f2f9036af" providerId="ADAL" clId="{780AD53D-147C-491F-89E9-A8601D000329}" dt="2023-07-04T02:42:55.261" v="658" actId="1076"/>
          <ac:spMkLst>
            <pc:docMk/>
            <pc:sldMk cId="405054173" sldId="261"/>
            <ac:spMk id="5" creationId="{63BB08EC-48DF-F4A7-95BC-1B5073C722A2}"/>
          </ac:spMkLst>
        </pc:spChg>
        <pc:spChg chg="add mod">
          <ac:chgData name="Pravesh Tiwari" userId="510cda5e-ca0d-40a0-97e8-d58f2f9036af" providerId="ADAL" clId="{780AD53D-147C-491F-89E9-A8601D000329}" dt="2023-07-04T02:34:26.958" v="649" actId="20577"/>
          <ac:spMkLst>
            <pc:docMk/>
            <pc:sldMk cId="405054173" sldId="261"/>
            <ac:spMk id="6" creationId="{B6B60343-6AB5-0EDE-4952-68EE2780FF1C}"/>
          </ac:spMkLst>
        </pc:spChg>
        <pc:spChg chg="add del">
          <ac:chgData name="Pravesh Tiwari" userId="510cda5e-ca0d-40a0-97e8-d58f2f9036af" providerId="ADAL" clId="{780AD53D-147C-491F-89E9-A8601D000329}" dt="2023-07-04T02:32:15.547" v="587" actId="26606"/>
          <ac:spMkLst>
            <pc:docMk/>
            <pc:sldMk cId="405054173" sldId="261"/>
            <ac:spMk id="3082" creationId="{6D22FA1E-E02A-4FC5-BBA6-577D6DA0C8C8}"/>
          </ac:spMkLst>
        </pc:spChg>
        <pc:spChg chg="add del">
          <ac:chgData name="Pravesh Tiwari" userId="510cda5e-ca0d-40a0-97e8-d58f2f9036af" providerId="ADAL" clId="{780AD53D-147C-491F-89E9-A8601D000329}" dt="2023-07-04T02:28:11.026" v="532" actId="26606"/>
          <ac:spMkLst>
            <pc:docMk/>
            <pc:sldMk cId="405054173" sldId="261"/>
            <ac:spMk id="3083" creationId="{6D22FA1E-E02A-4FC5-BBA6-577D6DA0C8C8}"/>
          </ac:spMkLst>
        </pc:spChg>
        <pc:spChg chg="add del">
          <ac:chgData name="Pravesh Tiwari" userId="510cda5e-ca0d-40a0-97e8-d58f2f9036af" providerId="ADAL" clId="{780AD53D-147C-491F-89E9-A8601D000329}" dt="2023-07-04T02:32:15.547" v="587" actId="26606"/>
          <ac:spMkLst>
            <pc:docMk/>
            <pc:sldMk cId="405054173" sldId="261"/>
            <ac:spMk id="3084" creationId="{05D27520-F270-4F3D-A46E-76A337B6E167}"/>
          </ac:spMkLst>
        </pc:spChg>
        <pc:spChg chg="add del">
          <ac:chgData name="Pravesh Tiwari" userId="510cda5e-ca0d-40a0-97e8-d58f2f9036af" providerId="ADAL" clId="{780AD53D-147C-491F-89E9-A8601D000329}" dt="2023-07-04T02:28:11.026" v="532" actId="26606"/>
          <ac:spMkLst>
            <pc:docMk/>
            <pc:sldMk cId="405054173" sldId="261"/>
            <ac:spMk id="3085" creationId="{05D27520-F270-4F3D-A46E-76A337B6E167}"/>
          </ac:spMkLst>
        </pc:spChg>
        <pc:spChg chg="add">
          <ac:chgData name="Pravesh Tiwari" userId="510cda5e-ca0d-40a0-97e8-d58f2f9036af" providerId="ADAL" clId="{780AD53D-147C-491F-89E9-A8601D000329}" dt="2023-07-04T02:32:48.567" v="595" actId="26606"/>
          <ac:spMkLst>
            <pc:docMk/>
            <pc:sldMk cId="405054173" sldId="261"/>
            <ac:spMk id="3086" creationId="{0550F5B9-399F-4FAD-AE6C-ED65F9A43A74}"/>
          </ac:spMkLst>
        </pc:spChg>
        <pc:spChg chg="add del">
          <ac:chgData name="Pravesh Tiwari" userId="510cda5e-ca0d-40a0-97e8-d58f2f9036af" providerId="ADAL" clId="{780AD53D-147C-491F-89E9-A8601D000329}" dt="2023-07-04T02:28:17.493" v="534" actId="26606"/>
          <ac:spMkLst>
            <pc:docMk/>
            <pc:sldMk cId="405054173" sldId="261"/>
            <ac:spMk id="3087" creationId="{E1F9ED9C-121B-44C6-A308-5824769C40D5}"/>
          </ac:spMkLst>
        </pc:spChg>
        <pc:spChg chg="add del">
          <ac:chgData name="Pravesh Tiwari" userId="510cda5e-ca0d-40a0-97e8-d58f2f9036af" providerId="ADAL" clId="{780AD53D-147C-491F-89E9-A8601D000329}" dt="2023-07-04T02:28:17.493" v="534" actId="26606"/>
          <ac:spMkLst>
            <pc:docMk/>
            <pc:sldMk cId="405054173" sldId="261"/>
            <ac:spMk id="3088" creationId="{26FF42C2-EA15-4154-B242-E98E88CED99C}"/>
          </ac:spMkLst>
        </pc:spChg>
        <pc:spChg chg="add del">
          <ac:chgData name="Pravesh Tiwari" userId="510cda5e-ca0d-40a0-97e8-d58f2f9036af" providerId="ADAL" clId="{780AD53D-147C-491F-89E9-A8601D000329}" dt="2023-07-04T02:28:17.493" v="534" actId="26606"/>
          <ac:spMkLst>
            <pc:docMk/>
            <pc:sldMk cId="405054173" sldId="261"/>
            <ac:spMk id="3089" creationId="{4A5F8185-F27B-4E99-A06C-007336FE3F2D}"/>
          </ac:spMkLst>
        </pc:spChg>
        <pc:spChg chg="add del">
          <ac:chgData name="Pravesh Tiwari" userId="510cda5e-ca0d-40a0-97e8-d58f2f9036af" providerId="ADAL" clId="{780AD53D-147C-491F-89E9-A8601D000329}" dt="2023-07-04T02:28:17.493" v="534" actId="26606"/>
          <ac:spMkLst>
            <pc:docMk/>
            <pc:sldMk cId="405054173" sldId="261"/>
            <ac:spMk id="3090" creationId="{D79DE9F7-28C4-4856-BA57-D696E124C137}"/>
          </ac:spMkLst>
        </pc:spChg>
        <pc:spChg chg="add">
          <ac:chgData name="Pravesh Tiwari" userId="510cda5e-ca0d-40a0-97e8-d58f2f9036af" providerId="ADAL" clId="{780AD53D-147C-491F-89E9-A8601D000329}" dt="2023-07-04T02:32:48.567" v="595" actId="26606"/>
          <ac:spMkLst>
            <pc:docMk/>
            <pc:sldMk cId="405054173" sldId="261"/>
            <ac:spMk id="3091" creationId="{10127CDE-2B99-47A8-BB3C-7D17519105E0}"/>
          </ac:spMkLst>
        </pc:spChg>
        <pc:spChg chg="add del">
          <ac:chgData name="Pravesh Tiwari" userId="510cda5e-ca0d-40a0-97e8-d58f2f9036af" providerId="ADAL" clId="{780AD53D-147C-491F-89E9-A8601D000329}" dt="2023-07-04T02:28:24.925" v="536" actId="26606"/>
          <ac:spMkLst>
            <pc:docMk/>
            <pc:sldMk cId="405054173" sldId="261"/>
            <ac:spMk id="3092" creationId="{A016CB47-C4D4-4332-9ED0-DBB916252F76}"/>
          </ac:spMkLst>
        </pc:spChg>
        <pc:spChg chg="add del">
          <ac:chgData name="Pravesh Tiwari" userId="510cda5e-ca0d-40a0-97e8-d58f2f9036af" providerId="ADAL" clId="{780AD53D-147C-491F-89E9-A8601D000329}" dt="2023-07-04T02:28:24.925" v="536" actId="26606"/>
          <ac:spMkLst>
            <pc:docMk/>
            <pc:sldMk cId="405054173" sldId="261"/>
            <ac:spMk id="3093" creationId="{95C8260E-968F-44E8-A823-ABB431311926}"/>
          </ac:spMkLst>
        </pc:spChg>
        <pc:spChg chg="add del">
          <ac:chgData name="Pravesh Tiwari" userId="510cda5e-ca0d-40a0-97e8-d58f2f9036af" providerId="ADAL" clId="{780AD53D-147C-491F-89E9-A8601D000329}" dt="2023-07-04T02:28:24.925" v="536" actId="26606"/>
          <ac:spMkLst>
            <pc:docMk/>
            <pc:sldMk cId="405054173" sldId="261"/>
            <ac:spMk id="3094" creationId="{2C1BBA94-3F40-40AA-8BB9-E69E25E537C1}"/>
          </ac:spMkLst>
        </pc:spChg>
        <pc:spChg chg="add del">
          <ac:chgData name="Pravesh Tiwari" userId="510cda5e-ca0d-40a0-97e8-d58f2f9036af" providerId="ADAL" clId="{780AD53D-147C-491F-89E9-A8601D000329}" dt="2023-07-04T02:28:24.925" v="536" actId="26606"/>
          <ac:spMkLst>
            <pc:docMk/>
            <pc:sldMk cId="405054173" sldId="261"/>
            <ac:spMk id="3095" creationId="{FE43805F-24A6-46A4-B19B-54F28347355C}"/>
          </ac:spMkLst>
        </pc:spChg>
        <pc:spChg chg="add">
          <ac:chgData name="Pravesh Tiwari" userId="510cda5e-ca0d-40a0-97e8-d58f2f9036af" providerId="ADAL" clId="{780AD53D-147C-491F-89E9-A8601D000329}" dt="2023-07-04T02:32:48.567" v="595" actId="26606"/>
          <ac:spMkLst>
            <pc:docMk/>
            <pc:sldMk cId="405054173" sldId="261"/>
            <ac:spMk id="3096" creationId="{C062E60F-5CD4-4268-8359-8076634680E5}"/>
          </ac:spMkLst>
        </pc:spChg>
        <pc:spChg chg="add del">
          <ac:chgData name="Pravesh Tiwari" userId="510cda5e-ca0d-40a0-97e8-d58f2f9036af" providerId="ADAL" clId="{780AD53D-147C-491F-89E9-A8601D000329}" dt="2023-07-04T02:28:33.625" v="538" actId="26606"/>
          <ac:spMkLst>
            <pc:docMk/>
            <pc:sldMk cId="405054173" sldId="261"/>
            <ac:spMk id="3097" creationId="{0550F5B9-399F-4FAD-AE6C-ED65F9A43A74}"/>
          </ac:spMkLst>
        </pc:spChg>
        <pc:spChg chg="add del">
          <ac:chgData name="Pravesh Tiwari" userId="510cda5e-ca0d-40a0-97e8-d58f2f9036af" providerId="ADAL" clId="{780AD53D-147C-491F-89E9-A8601D000329}" dt="2023-07-04T02:28:33.625" v="538" actId="26606"/>
          <ac:spMkLst>
            <pc:docMk/>
            <pc:sldMk cId="405054173" sldId="261"/>
            <ac:spMk id="3098" creationId="{C062E60F-5CD4-4268-8359-8076634680E5}"/>
          </ac:spMkLst>
        </pc:spChg>
        <pc:spChg chg="add del">
          <ac:chgData name="Pravesh Tiwari" userId="510cda5e-ca0d-40a0-97e8-d58f2f9036af" providerId="ADAL" clId="{780AD53D-147C-491F-89E9-A8601D000329}" dt="2023-07-04T02:28:33.625" v="538" actId="26606"/>
          <ac:spMkLst>
            <pc:docMk/>
            <pc:sldMk cId="405054173" sldId="261"/>
            <ac:spMk id="3099" creationId="{BB341EC3-1810-4D33-BA3F-E2D0AA0ECFB6}"/>
          </ac:spMkLst>
        </pc:spChg>
        <pc:spChg chg="add del">
          <ac:chgData name="Pravesh Tiwari" userId="510cda5e-ca0d-40a0-97e8-d58f2f9036af" providerId="ADAL" clId="{780AD53D-147C-491F-89E9-A8601D000329}" dt="2023-07-04T02:28:33.625" v="538" actId="26606"/>
          <ac:spMkLst>
            <pc:docMk/>
            <pc:sldMk cId="405054173" sldId="261"/>
            <ac:spMk id="3100" creationId="{10127CDE-2B99-47A8-BB3C-7D17519105E0}"/>
          </ac:spMkLst>
        </pc:spChg>
        <pc:spChg chg="add">
          <ac:chgData name="Pravesh Tiwari" userId="510cda5e-ca0d-40a0-97e8-d58f2f9036af" providerId="ADAL" clId="{780AD53D-147C-491F-89E9-A8601D000329}" dt="2023-07-04T02:32:48.567" v="595" actId="26606"/>
          <ac:spMkLst>
            <pc:docMk/>
            <pc:sldMk cId="405054173" sldId="261"/>
            <ac:spMk id="3101" creationId="{BB341EC3-1810-4D33-BA3F-E2D0AA0ECFB6}"/>
          </ac:spMkLst>
        </pc:spChg>
        <pc:spChg chg="add del">
          <ac:chgData name="Pravesh Tiwari" userId="510cda5e-ca0d-40a0-97e8-d58f2f9036af" providerId="ADAL" clId="{780AD53D-147C-491F-89E9-A8601D000329}" dt="2023-07-04T02:28:41.982" v="540" actId="26606"/>
          <ac:spMkLst>
            <pc:docMk/>
            <pc:sldMk cId="405054173" sldId="261"/>
            <ac:spMk id="3102" creationId="{9D25F302-27C5-414F-97F8-6EA0A6C028BA}"/>
          </ac:spMkLst>
        </pc:spChg>
        <pc:spChg chg="add del">
          <ac:chgData name="Pravesh Tiwari" userId="510cda5e-ca0d-40a0-97e8-d58f2f9036af" providerId="ADAL" clId="{780AD53D-147C-491F-89E9-A8601D000329}" dt="2023-07-04T02:28:41.982" v="540" actId="26606"/>
          <ac:spMkLst>
            <pc:docMk/>
            <pc:sldMk cId="405054173" sldId="261"/>
            <ac:spMk id="3103" creationId="{830A36F8-48C2-4842-A87B-8CE8DF4E7FD2}"/>
          </ac:spMkLst>
        </pc:spChg>
        <pc:spChg chg="add del">
          <ac:chgData name="Pravesh Tiwari" userId="510cda5e-ca0d-40a0-97e8-d58f2f9036af" providerId="ADAL" clId="{780AD53D-147C-491F-89E9-A8601D000329}" dt="2023-07-04T02:28:41.982" v="540" actId="26606"/>
          <ac:spMkLst>
            <pc:docMk/>
            <pc:sldMk cId="405054173" sldId="261"/>
            <ac:spMk id="3104" creationId="{086A5A31-B10A-4793-84D4-D785959AE5B8}"/>
          </ac:spMkLst>
        </pc:spChg>
        <pc:spChg chg="add del">
          <ac:chgData name="Pravesh Tiwari" userId="510cda5e-ca0d-40a0-97e8-d58f2f9036af" providerId="ADAL" clId="{780AD53D-147C-491F-89E9-A8601D000329}" dt="2023-07-04T02:28:46.567" v="542" actId="26606"/>
          <ac:spMkLst>
            <pc:docMk/>
            <pc:sldMk cId="405054173" sldId="261"/>
            <ac:spMk id="3106" creationId="{A016CB47-C4D4-4332-9ED0-DBB916252F76}"/>
          </ac:spMkLst>
        </pc:spChg>
        <pc:spChg chg="add del">
          <ac:chgData name="Pravesh Tiwari" userId="510cda5e-ca0d-40a0-97e8-d58f2f9036af" providerId="ADAL" clId="{780AD53D-147C-491F-89E9-A8601D000329}" dt="2023-07-04T02:28:46.567" v="542" actId="26606"/>
          <ac:spMkLst>
            <pc:docMk/>
            <pc:sldMk cId="405054173" sldId="261"/>
            <ac:spMk id="3107" creationId="{95C8260E-968F-44E8-A823-ABB431311926}"/>
          </ac:spMkLst>
        </pc:spChg>
        <pc:spChg chg="add del">
          <ac:chgData name="Pravesh Tiwari" userId="510cda5e-ca0d-40a0-97e8-d58f2f9036af" providerId="ADAL" clId="{780AD53D-147C-491F-89E9-A8601D000329}" dt="2023-07-04T02:28:46.567" v="542" actId="26606"/>
          <ac:spMkLst>
            <pc:docMk/>
            <pc:sldMk cId="405054173" sldId="261"/>
            <ac:spMk id="3108" creationId="{2C1BBA94-3F40-40AA-8BB9-E69E25E537C1}"/>
          </ac:spMkLst>
        </pc:spChg>
        <pc:spChg chg="add del">
          <ac:chgData name="Pravesh Tiwari" userId="510cda5e-ca0d-40a0-97e8-d58f2f9036af" providerId="ADAL" clId="{780AD53D-147C-491F-89E9-A8601D000329}" dt="2023-07-04T02:28:46.567" v="542" actId="26606"/>
          <ac:spMkLst>
            <pc:docMk/>
            <pc:sldMk cId="405054173" sldId="261"/>
            <ac:spMk id="3109" creationId="{FE43805F-24A6-46A4-B19B-54F28347355C}"/>
          </ac:spMkLst>
        </pc:spChg>
        <pc:spChg chg="add del">
          <ac:chgData name="Pravesh Tiwari" userId="510cda5e-ca0d-40a0-97e8-d58f2f9036af" providerId="ADAL" clId="{780AD53D-147C-491F-89E9-A8601D000329}" dt="2023-07-04T02:29:22.362" v="554" actId="26606"/>
          <ac:spMkLst>
            <pc:docMk/>
            <pc:sldMk cId="405054173" sldId="261"/>
            <ac:spMk id="3111" creationId="{6D22FA1E-E02A-4FC5-BBA6-577D6DA0C8C8}"/>
          </ac:spMkLst>
        </pc:spChg>
        <pc:spChg chg="add del">
          <ac:chgData name="Pravesh Tiwari" userId="510cda5e-ca0d-40a0-97e8-d58f2f9036af" providerId="ADAL" clId="{780AD53D-147C-491F-89E9-A8601D000329}" dt="2023-07-04T02:29:22.362" v="554" actId="26606"/>
          <ac:spMkLst>
            <pc:docMk/>
            <pc:sldMk cId="405054173" sldId="261"/>
            <ac:spMk id="3112" creationId="{05D27520-F270-4F3D-A46E-76A337B6E167}"/>
          </ac:spMkLst>
        </pc:spChg>
        <pc:spChg chg="add del">
          <ac:chgData name="Pravesh Tiwari" userId="510cda5e-ca0d-40a0-97e8-d58f2f9036af" providerId="ADAL" clId="{780AD53D-147C-491F-89E9-A8601D000329}" dt="2023-07-04T02:29:20.862" v="552" actId="26606"/>
          <ac:spMkLst>
            <pc:docMk/>
            <pc:sldMk cId="405054173" sldId="261"/>
            <ac:spMk id="3117" creationId="{A016CB47-C4D4-4332-9ED0-DBB916252F76}"/>
          </ac:spMkLst>
        </pc:spChg>
        <pc:spChg chg="add del">
          <ac:chgData name="Pravesh Tiwari" userId="510cda5e-ca0d-40a0-97e8-d58f2f9036af" providerId="ADAL" clId="{780AD53D-147C-491F-89E9-A8601D000329}" dt="2023-07-04T02:29:20.862" v="552" actId="26606"/>
          <ac:spMkLst>
            <pc:docMk/>
            <pc:sldMk cId="405054173" sldId="261"/>
            <ac:spMk id="3119" creationId="{95C8260E-968F-44E8-A823-ABB431311926}"/>
          </ac:spMkLst>
        </pc:spChg>
        <pc:spChg chg="add del">
          <ac:chgData name="Pravesh Tiwari" userId="510cda5e-ca0d-40a0-97e8-d58f2f9036af" providerId="ADAL" clId="{780AD53D-147C-491F-89E9-A8601D000329}" dt="2023-07-04T02:29:20.862" v="552" actId="26606"/>
          <ac:spMkLst>
            <pc:docMk/>
            <pc:sldMk cId="405054173" sldId="261"/>
            <ac:spMk id="3121" creationId="{2C1BBA94-3F40-40AA-8BB9-E69E25E537C1}"/>
          </ac:spMkLst>
        </pc:spChg>
        <pc:spChg chg="add del">
          <ac:chgData name="Pravesh Tiwari" userId="510cda5e-ca0d-40a0-97e8-d58f2f9036af" providerId="ADAL" clId="{780AD53D-147C-491F-89E9-A8601D000329}" dt="2023-07-04T02:29:20.862" v="552" actId="26606"/>
          <ac:spMkLst>
            <pc:docMk/>
            <pc:sldMk cId="405054173" sldId="261"/>
            <ac:spMk id="3123" creationId="{FE43805F-24A6-46A4-B19B-54F28347355C}"/>
          </ac:spMkLst>
        </pc:spChg>
        <pc:picChg chg="add mod">
          <ac:chgData name="Pravesh Tiwari" userId="510cda5e-ca0d-40a0-97e8-d58f2f9036af" providerId="ADAL" clId="{780AD53D-147C-491F-89E9-A8601D000329}" dt="2023-07-04T02:42:48.287" v="656" actId="1076"/>
          <ac:picMkLst>
            <pc:docMk/>
            <pc:sldMk cId="405054173" sldId="261"/>
            <ac:picMk id="7" creationId="{282A2B68-9BA0-012D-F651-985D123953C6}"/>
          </ac:picMkLst>
        </pc:picChg>
        <pc:picChg chg="add mod ord">
          <ac:chgData name="Pravesh Tiwari" userId="510cda5e-ca0d-40a0-97e8-d58f2f9036af" providerId="ADAL" clId="{780AD53D-147C-491F-89E9-A8601D000329}" dt="2023-07-04T02:34:14.913" v="642" actId="14100"/>
          <ac:picMkLst>
            <pc:docMk/>
            <pc:sldMk cId="405054173" sldId="261"/>
            <ac:picMk id="3074" creationId="{9E2AA720-69A3-B185-2518-DF6EB71C2E26}"/>
          </ac:picMkLst>
        </pc:picChg>
        <pc:picChg chg="add mod ord">
          <ac:chgData name="Pravesh Tiwari" userId="510cda5e-ca0d-40a0-97e8-d58f2f9036af" providerId="ADAL" clId="{780AD53D-147C-491F-89E9-A8601D000329}" dt="2023-07-04T02:42:44.131" v="655" actId="1076"/>
          <ac:picMkLst>
            <pc:docMk/>
            <pc:sldMk cId="405054173" sldId="261"/>
            <ac:picMk id="3076" creationId="{0A962FE6-C5FB-31C7-13F4-9EDAEA53AA38}"/>
          </ac:picMkLst>
        </pc:picChg>
        <pc:picChg chg="add del mod ord">
          <ac:chgData name="Pravesh Tiwari" userId="510cda5e-ca0d-40a0-97e8-d58f2f9036af" providerId="ADAL" clId="{780AD53D-147C-491F-89E9-A8601D000329}" dt="2023-07-04T02:30:27.080" v="571" actId="478"/>
          <ac:picMkLst>
            <pc:docMk/>
            <pc:sldMk cId="405054173" sldId="261"/>
            <ac:picMk id="3078" creationId="{ECB475EB-38D5-6029-498D-33F17403264B}"/>
          </ac:picMkLst>
        </pc:picChg>
        <pc:picChg chg="add mod">
          <ac:chgData name="Pravesh Tiwari" userId="510cda5e-ca0d-40a0-97e8-d58f2f9036af" providerId="ADAL" clId="{780AD53D-147C-491F-89E9-A8601D000329}" dt="2023-07-04T02:42:51.367" v="657" actId="1076"/>
          <ac:picMkLst>
            <pc:docMk/>
            <pc:sldMk cId="405054173" sldId="261"/>
            <ac:picMk id="3080" creationId="{5AF45AF8-5217-FD4E-5FA5-6DD0C7973F54}"/>
          </ac:picMkLst>
        </pc:picChg>
      </pc:sldChg>
      <pc:sldChg chg="del">
        <pc:chgData name="Pravesh Tiwari" userId="510cda5e-ca0d-40a0-97e8-d58f2f9036af" providerId="ADAL" clId="{780AD53D-147C-491F-89E9-A8601D000329}" dt="2023-07-03T02:35:02.806" v="132" actId="47"/>
        <pc:sldMkLst>
          <pc:docMk/>
          <pc:sldMk cId="2207837659" sldId="261"/>
        </pc:sldMkLst>
      </pc:sldChg>
      <pc:sldChg chg="addSp modSp new mod">
        <pc:chgData name="Pravesh Tiwari" userId="510cda5e-ca0d-40a0-97e8-d58f2f9036af" providerId="ADAL" clId="{780AD53D-147C-491F-89E9-A8601D000329}" dt="2023-07-04T02:53:59.847" v="755" actId="2711"/>
        <pc:sldMkLst>
          <pc:docMk/>
          <pc:sldMk cId="1396186063" sldId="262"/>
        </pc:sldMkLst>
        <pc:spChg chg="add mod">
          <ac:chgData name="Pravesh Tiwari" userId="510cda5e-ca0d-40a0-97e8-d58f2f9036af" providerId="ADAL" clId="{780AD53D-147C-491F-89E9-A8601D000329}" dt="2023-07-04T02:53:21.899" v="750" actId="1582"/>
          <ac:spMkLst>
            <pc:docMk/>
            <pc:sldMk cId="1396186063" sldId="262"/>
            <ac:spMk id="8" creationId="{66B045DC-0FE2-D33D-20BF-14E49B5AEDEC}"/>
          </ac:spMkLst>
        </pc:spChg>
        <pc:spChg chg="add mod">
          <ac:chgData name="Pravesh Tiwari" userId="510cda5e-ca0d-40a0-97e8-d58f2f9036af" providerId="ADAL" clId="{780AD53D-147C-491F-89E9-A8601D000329}" dt="2023-07-04T02:52:31.789" v="733" actId="20577"/>
          <ac:spMkLst>
            <pc:docMk/>
            <pc:sldMk cId="1396186063" sldId="262"/>
            <ac:spMk id="9" creationId="{67362FAB-F7B0-75E5-EDC6-B7B373CAB7AE}"/>
          </ac:spMkLst>
        </pc:spChg>
        <pc:spChg chg="add mod">
          <ac:chgData name="Pravesh Tiwari" userId="510cda5e-ca0d-40a0-97e8-d58f2f9036af" providerId="ADAL" clId="{780AD53D-147C-491F-89E9-A8601D000329}" dt="2023-07-04T02:52:49.261" v="746" actId="1076"/>
          <ac:spMkLst>
            <pc:docMk/>
            <pc:sldMk cId="1396186063" sldId="262"/>
            <ac:spMk id="10" creationId="{5628D7AF-A9EB-7441-A366-56A5A16091CF}"/>
          </ac:spMkLst>
        </pc:spChg>
        <pc:spChg chg="add mod">
          <ac:chgData name="Pravesh Tiwari" userId="510cda5e-ca0d-40a0-97e8-d58f2f9036af" providerId="ADAL" clId="{780AD53D-147C-491F-89E9-A8601D000329}" dt="2023-07-04T02:53:59.847" v="755" actId="2711"/>
          <ac:spMkLst>
            <pc:docMk/>
            <pc:sldMk cId="1396186063" sldId="262"/>
            <ac:spMk id="12" creationId="{F28A85EE-DD1C-5687-6DF9-AB648E65BD26}"/>
          </ac:spMkLst>
        </pc:spChg>
        <pc:picChg chg="add mod">
          <ac:chgData name="Pravesh Tiwari" userId="510cda5e-ca0d-40a0-97e8-d58f2f9036af" providerId="ADAL" clId="{780AD53D-147C-491F-89E9-A8601D000329}" dt="2023-07-04T02:48:18.244" v="660" actId="1076"/>
          <ac:picMkLst>
            <pc:docMk/>
            <pc:sldMk cId="1396186063" sldId="262"/>
            <ac:picMk id="3" creationId="{72EEE618-3B20-D1E6-301B-044F7D9E818E}"/>
          </ac:picMkLst>
        </pc:picChg>
        <pc:picChg chg="add mod">
          <ac:chgData name="Pravesh Tiwari" userId="510cda5e-ca0d-40a0-97e8-d58f2f9036af" providerId="ADAL" clId="{780AD53D-147C-491F-89E9-A8601D000329}" dt="2023-07-04T02:52:56.452" v="748" actId="1076"/>
          <ac:picMkLst>
            <pc:docMk/>
            <pc:sldMk cId="1396186063" sldId="262"/>
            <ac:picMk id="5" creationId="{0B0384EB-6893-017B-D0B6-D625C5E4821C}"/>
          </ac:picMkLst>
        </pc:picChg>
        <pc:picChg chg="add mod">
          <ac:chgData name="Pravesh Tiwari" userId="510cda5e-ca0d-40a0-97e8-d58f2f9036af" providerId="ADAL" clId="{780AD53D-147C-491F-89E9-A8601D000329}" dt="2023-07-04T02:52:53.153" v="747" actId="1076"/>
          <ac:picMkLst>
            <pc:docMk/>
            <pc:sldMk cId="1396186063" sldId="262"/>
            <ac:picMk id="7" creationId="{596E6E00-9470-A5AC-2160-1B057A6227A9}"/>
          </ac:picMkLst>
        </pc:picChg>
      </pc:sldChg>
      <pc:sldChg chg="del">
        <pc:chgData name="Pravesh Tiwari" userId="510cda5e-ca0d-40a0-97e8-d58f2f9036af" providerId="ADAL" clId="{780AD53D-147C-491F-89E9-A8601D000329}" dt="2023-07-03T02:35:02.806" v="132" actId="47"/>
        <pc:sldMkLst>
          <pc:docMk/>
          <pc:sldMk cId="3861894042" sldId="262"/>
        </pc:sldMkLst>
      </pc:sldChg>
      <pc:sldChg chg="new del">
        <pc:chgData name="Pravesh Tiwari" userId="510cda5e-ca0d-40a0-97e8-d58f2f9036af" providerId="ADAL" clId="{780AD53D-147C-491F-89E9-A8601D000329}" dt="2023-07-05T01:55:11.401" v="760" actId="47"/>
        <pc:sldMkLst>
          <pc:docMk/>
          <pc:sldMk cId="715670562" sldId="263"/>
        </pc:sldMkLst>
      </pc:sldChg>
      <pc:sldChg chg="del">
        <pc:chgData name="Pravesh Tiwari" userId="510cda5e-ca0d-40a0-97e8-d58f2f9036af" providerId="ADAL" clId="{780AD53D-147C-491F-89E9-A8601D000329}" dt="2023-07-03T02:35:02.806" v="132" actId="47"/>
        <pc:sldMkLst>
          <pc:docMk/>
          <pc:sldMk cId="3976470643" sldId="263"/>
        </pc:sldMkLst>
      </pc:sldChg>
      <pc:sldChg chg="addSp delSp modSp add mod ord">
        <pc:chgData name="Pravesh Tiwari" userId="510cda5e-ca0d-40a0-97e8-d58f2f9036af" providerId="ADAL" clId="{780AD53D-147C-491F-89E9-A8601D000329}" dt="2023-07-05T01:58:38.908" v="790" actId="12"/>
        <pc:sldMkLst>
          <pc:docMk/>
          <pc:sldMk cId="824897553" sldId="264"/>
        </pc:sldMkLst>
        <pc:spChg chg="add mod">
          <ac:chgData name="Pravesh Tiwari" userId="510cda5e-ca0d-40a0-97e8-d58f2f9036af" providerId="ADAL" clId="{780AD53D-147C-491F-89E9-A8601D000329}" dt="2023-07-05T01:58:38.908" v="790" actId="12"/>
          <ac:spMkLst>
            <pc:docMk/>
            <pc:sldMk cId="824897553" sldId="264"/>
            <ac:spMk id="4" creationId="{33295C46-6E01-670E-29C6-C709E94EB345}"/>
          </ac:spMkLst>
        </pc:spChg>
        <pc:spChg chg="mod">
          <ac:chgData name="Pravesh Tiwari" userId="510cda5e-ca0d-40a0-97e8-d58f2f9036af" providerId="ADAL" clId="{780AD53D-147C-491F-89E9-A8601D000329}" dt="2023-07-05T01:56:06.648" v="775" actId="12"/>
          <ac:spMkLst>
            <pc:docMk/>
            <pc:sldMk cId="824897553" sldId="264"/>
            <ac:spMk id="5" creationId="{45445956-5AB2-2836-EFF2-C7939A9C32A3}"/>
          </ac:spMkLst>
        </pc:spChg>
        <pc:spChg chg="del">
          <ac:chgData name="Pravesh Tiwari" userId="510cda5e-ca0d-40a0-97e8-d58f2f9036af" providerId="ADAL" clId="{780AD53D-147C-491F-89E9-A8601D000329}" dt="2023-07-05T01:56:39.078" v="776" actId="478"/>
          <ac:spMkLst>
            <pc:docMk/>
            <pc:sldMk cId="824897553" sldId="264"/>
            <ac:spMk id="11" creationId="{862221CB-EFBD-CDE4-156E-C472A1456C0A}"/>
          </ac:spMkLst>
        </pc:spChg>
        <pc:spChg chg="del mod">
          <ac:chgData name="Pravesh Tiwari" userId="510cda5e-ca0d-40a0-97e8-d58f2f9036af" providerId="ADAL" clId="{780AD53D-147C-491F-89E9-A8601D000329}" dt="2023-07-05T01:56:42.956" v="779" actId="478"/>
          <ac:spMkLst>
            <pc:docMk/>
            <pc:sldMk cId="824897553" sldId="264"/>
            <ac:spMk id="13" creationId="{6470D633-40CD-D4F7-6FBC-6949DC7D3E2F}"/>
          </ac:spMkLst>
        </pc:spChg>
        <pc:picChg chg="add mod">
          <ac:chgData name="Pravesh Tiwari" userId="510cda5e-ca0d-40a0-97e8-d58f2f9036af" providerId="ADAL" clId="{780AD53D-147C-491F-89E9-A8601D000329}" dt="2023-07-05T01:57:33.899" v="786" actId="1076"/>
          <ac:picMkLst>
            <pc:docMk/>
            <pc:sldMk cId="824897553" sldId="264"/>
            <ac:picMk id="1026" creationId="{AA0A8B01-29A9-8CA1-E147-9C4D032414B0}"/>
          </ac:picMkLst>
        </pc:picChg>
        <pc:picChg chg="del">
          <ac:chgData name="Pravesh Tiwari" userId="510cda5e-ca0d-40a0-97e8-d58f2f9036af" providerId="ADAL" clId="{780AD53D-147C-491F-89E9-A8601D000329}" dt="2023-07-05T01:56:40.820" v="777" actId="478"/>
          <ac:picMkLst>
            <pc:docMk/>
            <pc:sldMk cId="824897553" sldId="264"/>
            <ac:picMk id="2052" creationId="{AAFD6DB8-D6A4-CF85-0778-E5EB728D1BA2}"/>
          </ac:picMkLst>
        </pc:picChg>
        <pc:picChg chg="del">
          <ac:chgData name="Pravesh Tiwari" userId="510cda5e-ca0d-40a0-97e8-d58f2f9036af" providerId="ADAL" clId="{780AD53D-147C-491F-89E9-A8601D000329}" dt="2023-07-05T01:56:48.745" v="780" actId="478"/>
          <ac:picMkLst>
            <pc:docMk/>
            <pc:sldMk cId="824897553" sldId="264"/>
            <ac:picMk id="2054" creationId="{8000E1A3-9DEE-FAD6-5683-CDDCDFFFC307}"/>
          </ac:picMkLst>
        </pc:picChg>
        <pc:picChg chg="del">
          <ac:chgData name="Pravesh Tiwari" userId="510cda5e-ca0d-40a0-97e8-d58f2f9036af" providerId="ADAL" clId="{780AD53D-147C-491F-89E9-A8601D000329}" dt="2023-07-05T01:56:48.745" v="780" actId="478"/>
          <ac:picMkLst>
            <pc:docMk/>
            <pc:sldMk cId="824897553" sldId="264"/>
            <ac:picMk id="2056" creationId="{82EC3F82-BB19-B860-487C-8A3D0189671F}"/>
          </ac:picMkLst>
        </pc:picChg>
      </pc:sldChg>
      <pc:sldChg chg="addSp delSp modSp new mod">
        <pc:chgData name="Pravesh Tiwari" userId="510cda5e-ca0d-40a0-97e8-d58f2f9036af" providerId="ADAL" clId="{780AD53D-147C-491F-89E9-A8601D000329}" dt="2023-07-05T02:11:30.627" v="986" actId="1076"/>
        <pc:sldMkLst>
          <pc:docMk/>
          <pc:sldMk cId="956060541" sldId="265"/>
        </pc:sldMkLst>
        <pc:spChg chg="add mod">
          <ac:chgData name="Pravesh Tiwari" userId="510cda5e-ca0d-40a0-97e8-d58f2f9036af" providerId="ADAL" clId="{780AD53D-147C-491F-89E9-A8601D000329}" dt="2023-07-05T02:03:26.256" v="863" actId="1076"/>
          <ac:spMkLst>
            <pc:docMk/>
            <pc:sldMk cId="956060541" sldId="265"/>
            <ac:spMk id="3" creationId="{B4AD0044-0AFA-6BF6-1F0E-8234D7537451}"/>
          </ac:spMkLst>
        </pc:spChg>
        <pc:spChg chg="add mod">
          <ac:chgData name="Pravesh Tiwari" userId="510cda5e-ca0d-40a0-97e8-d58f2f9036af" providerId="ADAL" clId="{780AD53D-147C-491F-89E9-A8601D000329}" dt="2023-07-05T02:07:24.795" v="952" actId="1076"/>
          <ac:spMkLst>
            <pc:docMk/>
            <pc:sldMk cId="956060541" sldId="265"/>
            <ac:spMk id="5" creationId="{33EC9C3A-EBC1-3012-8607-26188A31827C}"/>
          </ac:spMkLst>
        </pc:spChg>
        <pc:spChg chg="add mod">
          <ac:chgData name="Pravesh Tiwari" userId="510cda5e-ca0d-40a0-97e8-d58f2f9036af" providerId="ADAL" clId="{780AD53D-147C-491F-89E9-A8601D000329}" dt="2023-07-05T02:03:28.426" v="864" actId="1076"/>
          <ac:spMkLst>
            <pc:docMk/>
            <pc:sldMk cId="956060541" sldId="265"/>
            <ac:spMk id="7" creationId="{59005423-33B4-ADEE-F369-FC42EF9E4989}"/>
          </ac:spMkLst>
        </pc:spChg>
        <pc:spChg chg="add del">
          <ac:chgData name="Pravesh Tiwari" userId="510cda5e-ca0d-40a0-97e8-d58f2f9036af" providerId="ADAL" clId="{780AD53D-147C-491F-89E9-A8601D000329}" dt="2023-07-05T02:02:47.600" v="841" actId="22"/>
          <ac:spMkLst>
            <pc:docMk/>
            <pc:sldMk cId="956060541" sldId="265"/>
            <ac:spMk id="9" creationId="{0FA8E883-7D3B-9E8F-6B85-11E3133B3A85}"/>
          </ac:spMkLst>
        </pc:spChg>
        <pc:spChg chg="add mod">
          <ac:chgData name="Pravesh Tiwari" userId="510cda5e-ca0d-40a0-97e8-d58f2f9036af" providerId="ADAL" clId="{780AD53D-147C-491F-89E9-A8601D000329}" dt="2023-07-05T02:03:23.284" v="862" actId="571"/>
          <ac:spMkLst>
            <pc:docMk/>
            <pc:sldMk cId="956060541" sldId="265"/>
            <ac:spMk id="10" creationId="{EC74D5AA-A3CF-A8FD-1CAA-B61D7E760DAE}"/>
          </ac:spMkLst>
        </pc:spChg>
        <pc:spChg chg="add mod">
          <ac:chgData name="Pravesh Tiwari" userId="510cda5e-ca0d-40a0-97e8-d58f2f9036af" providerId="ADAL" clId="{780AD53D-147C-491F-89E9-A8601D000329}" dt="2023-07-05T02:04:10.050" v="870" actId="14100"/>
          <ac:spMkLst>
            <pc:docMk/>
            <pc:sldMk cId="956060541" sldId="265"/>
            <ac:spMk id="12" creationId="{9495D6A9-9A07-41DC-D3EA-DAEC00EAFCE4}"/>
          </ac:spMkLst>
        </pc:spChg>
        <pc:spChg chg="add mod">
          <ac:chgData name="Pravesh Tiwari" userId="510cda5e-ca0d-40a0-97e8-d58f2f9036af" providerId="ADAL" clId="{780AD53D-147C-491F-89E9-A8601D000329}" dt="2023-07-05T02:07:16.898" v="951" actId="1076"/>
          <ac:spMkLst>
            <pc:docMk/>
            <pc:sldMk cId="956060541" sldId="265"/>
            <ac:spMk id="13" creationId="{DD7116C8-03F4-4EB5-4212-504A29B6B192}"/>
          </ac:spMkLst>
        </pc:spChg>
        <pc:spChg chg="add mod">
          <ac:chgData name="Pravesh Tiwari" userId="510cda5e-ca0d-40a0-97e8-d58f2f9036af" providerId="ADAL" clId="{780AD53D-147C-491F-89E9-A8601D000329}" dt="2023-07-05T02:09:29.863" v="976" actId="113"/>
          <ac:spMkLst>
            <pc:docMk/>
            <pc:sldMk cId="956060541" sldId="265"/>
            <ac:spMk id="15" creationId="{C3E7D4D8-79A7-4326-F273-DC0110C60166}"/>
          </ac:spMkLst>
        </pc:spChg>
        <pc:spChg chg="add mod">
          <ac:chgData name="Pravesh Tiwari" userId="510cda5e-ca0d-40a0-97e8-d58f2f9036af" providerId="ADAL" clId="{780AD53D-147C-491F-89E9-A8601D000329}" dt="2023-07-05T02:09:25.686" v="975" actId="113"/>
          <ac:spMkLst>
            <pc:docMk/>
            <pc:sldMk cId="956060541" sldId="265"/>
            <ac:spMk id="17" creationId="{9E53F82D-B192-A94C-027B-38C72EC346EA}"/>
          </ac:spMkLst>
        </pc:spChg>
        <pc:spChg chg="add del">
          <ac:chgData name="Pravesh Tiwari" userId="510cda5e-ca0d-40a0-97e8-d58f2f9036af" providerId="ADAL" clId="{780AD53D-147C-491F-89E9-A8601D000329}" dt="2023-07-05T02:09:43.203" v="978" actId="22"/>
          <ac:spMkLst>
            <pc:docMk/>
            <pc:sldMk cId="956060541" sldId="265"/>
            <ac:spMk id="19" creationId="{D970D2C1-833F-C5AE-73DF-CF48C2DE6180}"/>
          </ac:spMkLst>
        </pc:spChg>
        <pc:spChg chg="add del">
          <ac:chgData name="Pravesh Tiwari" userId="510cda5e-ca0d-40a0-97e8-d58f2f9036af" providerId="ADAL" clId="{780AD53D-147C-491F-89E9-A8601D000329}" dt="2023-07-05T02:11:28.529" v="985" actId="478"/>
          <ac:spMkLst>
            <pc:docMk/>
            <pc:sldMk cId="956060541" sldId="265"/>
            <ac:spMk id="21" creationId="{811548A6-B7D9-128B-3650-39071D6CA672}"/>
          </ac:spMkLst>
        </pc:spChg>
        <pc:picChg chg="add mod">
          <ac:chgData name="Pravesh Tiwari" userId="510cda5e-ca0d-40a0-97e8-d58f2f9036af" providerId="ADAL" clId="{780AD53D-147C-491F-89E9-A8601D000329}" dt="2023-07-05T02:11:30.627" v="986" actId="1076"/>
          <ac:picMkLst>
            <pc:docMk/>
            <pc:sldMk cId="956060541" sldId="265"/>
            <ac:picMk id="2" creationId="{E5DFF079-3E26-9C4A-B789-B5AD91745873}"/>
          </ac:picMkLst>
        </pc:picChg>
        <pc:picChg chg="add mod">
          <ac:chgData name="Pravesh Tiwari" userId="510cda5e-ca0d-40a0-97e8-d58f2f9036af" providerId="ADAL" clId="{780AD53D-147C-491F-89E9-A8601D000329}" dt="2023-07-05T02:03:23.284" v="862" actId="571"/>
          <ac:picMkLst>
            <pc:docMk/>
            <pc:sldMk cId="956060541" sldId="265"/>
            <ac:picMk id="11" creationId="{2B0C44B7-E2AA-30CF-AB29-4D7C06E0E963}"/>
          </ac:picMkLst>
        </pc:picChg>
        <pc:picChg chg="add mod">
          <ac:chgData name="Pravesh Tiwari" userId="510cda5e-ca0d-40a0-97e8-d58f2f9036af" providerId="ADAL" clId="{780AD53D-147C-491F-89E9-A8601D000329}" dt="2023-07-05T02:05:23.085" v="883" actId="18131"/>
          <ac:picMkLst>
            <pc:docMk/>
            <pc:sldMk cId="956060541" sldId="265"/>
            <ac:picMk id="2050" creationId="{404DD21E-D659-39A8-3DDA-D6F24BF13E7F}"/>
          </ac:picMkLst>
        </pc:picChg>
        <pc:picChg chg="add mod">
          <ac:chgData name="Pravesh Tiwari" userId="510cda5e-ca0d-40a0-97e8-d58f2f9036af" providerId="ADAL" clId="{780AD53D-147C-491F-89E9-A8601D000329}" dt="2023-07-05T02:05:27.285" v="884" actId="14100"/>
          <ac:picMkLst>
            <pc:docMk/>
            <pc:sldMk cId="956060541" sldId="265"/>
            <ac:picMk id="2052" creationId="{68D13DD8-7AF3-20B1-76E5-638F9EF5561D}"/>
          </ac:picMkLst>
        </pc:picChg>
        <pc:picChg chg="add mod">
          <ac:chgData name="Pravesh Tiwari" userId="510cda5e-ca0d-40a0-97e8-d58f2f9036af" providerId="ADAL" clId="{780AD53D-147C-491F-89E9-A8601D000329}" dt="2023-07-05T02:04:50.137" v="877" actId="1076"/>
          <ac:picMkLst>
            <pc:docMk/>
            <pc:sldMk cId="956060541" sldId="265"/>
            <ac:picMk id="2054" creationId="{797AABD5-D583-67DE-4E53-5782B7D6B41D}"/>
          </ac:picMkLst>
        </pc:picChg>
        <pc:picChg chg="add mod">
          <ac:chgData name="Pravesh Tiwari" userId="510cda5e-ca0d-40a0-97e8-d58f2f9036af" providerId="ADAL" clId="{780AD53D-147C-491F-89E9-A8601D000329}" dt="2023-07-05T02:07:11.490" v="950" actId="1076"/>
          <ac:picMkLst>
            <pc:docMk/>
            <pc:sldMk cId="956060541" sldId="265"/>
            <ac:picMk id="2056" creationId="{53084A5A-7E43-4EB7-A601-A72238AE87C8}"/>
          </ac:picMkLst>
        </pc:picChg>
        <pc:picChg chg="add mod">
          <ac:chgData name="Pravesh Tiwari" userId="510cda5e-ca0d-40a0-97e8-d58f2f9036af" providerId="ADAL" clId="{780AD53D-147C-491F-89E9-A8601D000329}" dt="2023-07-05T02:08:55.970" v="966" actId="1076"/>
          <ac:picMkLst>
            <pc:docMk/>
            <pc:sldMk cId="956060541" sldId="265"/>
            <ac:picMk id="2058" creationId="{0916CE61-1C58-FFD7-1862-46BE0CCEA0A0}"/>
          </ac:picMkLst>
        </pc:picChg>
        <pc:picChg chg="add mod">
          <ac:chgData name="Pravesh Tiwari" userId="510cda5e-ca0d-40a0-97e8-d58f2f9036af" providerId="ADAL" clId="{780AD53D-147C-491F-89E9-A8601D000329}" dt="2023-07-05T02:11:07.217" v="984" actId="1038"/>
          <ac:picMkLst>
            <pc:docMk/>
            <pc:sldMk cId="956060541" sldId="265"/>
            <ac:picMk id="2060" creationId="{A209EA2C-D3E1-A211-6CE8-25924249349B}"/>
          </ac:picMkLst>
        </pc:picChg>
      </pc:sldChg>
      <pc:sldChg chg="addSp delSp modSp new mod">
        <pc:chgData name="Pravesh Tiwari" userId="510cda5e-ca0d-40a0-97e8-d58f2f9036af" providerId="ADAL" clId="{780AD53D-147C-491F-89E9-A8601D000329}" dt="2023-07-05T02:38:10.665" v="1135" actId="113"/>
        <pc:sldMkLst>
          <pc:docMk/>
          <pc:sldMk cId="3215722296" sldId="266"/>
        </pc:sldMkLst>
        <pc:spChg chg="add mod">
          <ac:chgData name="Pravesh Tiwari" userId="510cda5e-ca0d-40a0-97e8-d58f2f9036af" providerId="ADAL" clId="{780AD53D-147C-491F-89E9-A8601D000329}" dt="2023-07-05T02:38:10.665" v="1135" actId="113"/>
          <ac:spMkLst>
            <pc:docMk/>
            <pc:sldMk cId="3215722296" sldId="266"/>
            <ac:spMk id="3" creationId="{D0120B53-1480-C3CC-7EC9-F4B6B30E035C}"/>
          </ac:spMkLst>
        </pc:spChg>
        <pc:spChg chg="add del mod">
          <ac:chgData name="Pravesh Tiwari" userId="510cda5e-ca0d-40a0-97e8-d58f2f9036af" providerId="ADAL" clId="{780AD53D-147C-491F-89E9-A8601D000329}" dt="2023-07-05T02:28:39.520" v="1006" actId="478"/>
          <ac:spMkLst>
            <pc:docMk/>
            <pc:sldMk cId="3215722296" sldId="266"/>
            <ac:spMk id="4" creationId="{353631C4-F9E2-4542-B4BD-3A4BC3028485}"/>
          </ac:spMkLst>
        </pc:spChg>
        <pc:spChg chg="add mod">
          <ac:chgData name="Pravesh Tiwari" userId="510cda5e-ca0d-40a0-97e8-d58f2f9036af" providerId="ADAL" clId="{780AD53D-147C-491F-89E9-A8601D000329}" dt="2023-07-05T02:32:08.679" v="1096" actId="1076"/>
          <ac:spMkLst>
            <pc:docMk/>
            <pc:sldMk cId="3215722296" sldId="266"/>
            <ac:spMk id="5" creationId="{CF120EEF-A238-C5CF-B8DB-729F46887356}"/>
          </ac:spMkLst>
        </pc:spChg>
      </pc:sldChg>
      <pc:sldChg chg="addSp delSp modSp new mod">
        <pc:chgData name="Pravesh Tiwari" userId="510cda5e-ca0d-40a0-97e8-d58f2f9036af" providerId="ADAL" clId="{780AD53D-147C-491F-89E9-A8601D000329}" dt="2023-07-06T02:17:51.837" v="1174" actId="14100"/>
        <pc:sldMkLst>
          <pc:docMk/>
          <pc:sldMk cId="1961887538" sldId="267"/>
        </pc:sldMkLst>
        <pc:spChg chg="add mod">
          <ac:chgData name="Pravesh Tiwari" userId="510cda5e-ca0d-40a0-97e8-d58f2f9036af" providerId="ADAL" clId="{780AD53D-147C-491F-89E9-A8601D000329}" dt="2023-07-06T02:10:31.887" v="1163" actId="20577"/>
          <ac:spMkLst>
            <pc:docMk/>
            <pc:sldMk cId="1961887538" sldId="267"/>
            <ac:spMk id="2" creationId="{7F375A4C-F790-C57B-5CB3-F40F188DAE58}"/>
          </ac:spMkLst>
        </pc:spChg>
        <pc:picChg chg="add mod">
          <ac:chgData name="Pravesh Tiwari" userId="510cda5e-ca0d-40a0-97e8-d58f2f9036af" providerId="ADAL" clId="{780AD53D-147C-491F-89E9-A8601D000329}" dt="2023-07-06T02:17:51.837" v="1174" actId="14100"/>
          <ac:picMkLst>
            <pc:docMk/>
            <pc:sldMk cId="1961887538" sldId="267"/>
            <ac:picMk id="1026" creationId="{7536BFF6-369B-1340-5E62-5661A8632D86}"/>
          </ac:picMkLst>
        </pc:picChg>
        <pc:picChg chg="add del">
          <ac:chgData name="Pravesh Tiwari" userId="510cda5e-ca0d-40a0-97e8-d58f2f9036af" providerId="ADAL" clId="{780AD53D-147C-491F-89E9-A8601D000329}" dt="2023-07-06T02:17:30.762" v="1168" actId="478"/>
          <ac:picMkLst>
            <pc:docMk/>
            <pc:sldMk cId="1961887538" sldId="267"/>
            <ac:picMk id="1028" creationId="{0C40E1AB-26C8-3C0F-3E41-C4B003F479BE}"/>
          </ac:picMkLst>
        </pc:picChg>
      </pc:sldChg>
      <pc:sldChg chg="addSp delSp modSp new mod">
        <pc:chgData name="Pravesh Tiwari" userId="510cda5e-ca0d-40a0-97e8-d58f2f9036af" providerId="ADAL" clId="{780AD53D-147C-491F-89E9-A8601D000329}" dt="2023-07-06T02:30:04.806" v="1234" actId="1076"/>
        <pc:sldMkLst>
          <pc:docMk/>
          <pc:sldMk cId="1583820002" sldId="268"/>
        </pc:sldMkLst>
        <pc:spChg chg="add mod">
          <ac:chgData name="Pravesh Tiwari" userId="510cda5e-ca0d-40a0-97e8-d58f2f9036af" providerId="ADAL" clId="{780AD53D-147C-491F-89E9-A8601D000329}" dt="2023-07-06T02:20:06.729" v="1188" actId="14100"/>
          <ac:spMkLst>
            <pc:docMk/>
            <pc:sldMk cId="1583820002" sldId="268"/>
            <ac:spMk id="3" creationId="{997BE11B-F894-3320-B0A5-311179D5201A}"/>
          </ac:spMkLst>
        </pc:spChg>
        <pc:spChg chg="add del mod">
          <ac:chgData name="Pravesh Tiwari" userId="510cda5e-ca0d-40a0-97e8-d58f2f9036af" providerId="ADAL" clId="{780AD53D-147C-491F-89E9-A8601D000329}" dt="2023-07-06T02:20:16.768" v="1190" actId="478"/>
          <ac:spMkLst>
            <pc:docMk/>
            <pc:sldMk cId="1583820002" sldId="268"/>
            <ac:spMk id="5" creationId="{708A8D04-8399-EC89-9CE0-06A540D352A1}"/>
          </ac:spMkLst>
        </pc:spChg>
        <pc:spChg chg="add mod">
          <ac:chgData name="Pravesh Tiwari" userId="510cda5e-ca0d-40a0-97e8-d58f2f9036af" providerId="ADAL" clId="{780AD53D-147C-491F-89E9-A8601D000329}" dt="2023-07-06T02:22:16.947" v="1210" actId="1076"/>
          <ac:spMkLst>
            <pc:docMk/>
            <pc:sldMk cId="1583820002" sldId="268"/>
            <ac:spMk id="6" creationId="{220A923E-7B3F-DB00-DE10-706D874AAA20}"/>
          </ac:spMkLst>
        </pc:spChg>
        <pc:spChg chg="add mod">
          <ac:chgData name="Pravesh Tiwari" userId="510cda5e-ca0d-40a0-97e8-d58f2f9036af" providerId="ADAL" clId="{780AD53D-147C-491F-89E9-A8601D000329}" dt="2023-07-06T02:29:58.094" v="1232" actId="255"/>
          <ac:spMkLst>
            <pc:docMk/>
            <pc:sldMk cId="1583820002" sldId="268"/>
            <ac:spMk id="8" creationId="{13EF8BFB-D583-1395-D197-8818C5D61697}"/>
          </ac:spMkLst>
        </pc:spChg>
        <pc:spChg chg="add mod">
          <ac:chgData name="Pravesh Tiwari" userId="510cda5e-ca0d-40a0-97e8-d58f2f9036af" providerId="ADAL" clId="{780AD53D-147C-491F-89E9-A8601D000329}" dt="2023-07-06T02:29:24.350" v="1225" actId="1076"/>
          <ac:spMkLst>
            <pc:docMk/>
            <pc:sldMk cId="1583820002" sldId="268"/>
            <ac:spMk id="9" creationId="{7CA1E580-A4A7-624F-1F28-AE2B840F4665}"/>
          </ac:spMkLst>
        </pc:spChg>
        <pc:graphicFrameChg chg="add del mod modGraphic">
          <ac:chgData name="Pravesh Tiwari" userId="510cda5e-ca0d-40a0-97e8-d58f2f9036af" providerId="ADAL" clId="{780AD53D-147C-491F-89E9-A8601D000329}" dt="2023-07-06T02:19:29.466" v="1179" actId="478"/>
          <ac:graphicFrameMkLst>
            <pc:docMk/>
            <pc:sldMk cId="1583820002" sldId="268"/>
            <ac:graphicFrameMk id="2" creationId="{75D37247-E31B-F1D7-93EA-3B6B492AED86}"/>
          </ac:graphicFrameMkLst>
        </pc:graphicFrameChg>
        <pc:graphicFrameChg chg="add del mod">
          <ac:chgData name="Pravesh Tiwari" userId="510cda5e-ca0d-40a0-97e8-d58f2f9036af" providerId="ADAL" clId="{780AD53D-147C-491F-89E9-A8601D000329}" dt="2023-07-06T02:20:16.768" v="1190" actId="478"/>
          <ac:graphicFrameMkLst>
            <pc:docMk/>
            <pc:sldMk cId="1583820002" sldId="268"/>
            <ac:graphicFrameMk id="4" creationId="{22515BCB-3BD9-EB0C-A9A8-DE0C3FE8E753}"/>
          </ac:graphicFrameMkLst>
        </pc:graphicFrameChg>
        <pc:graphicFrameChg chg="add del mod modGraphic">
          <ac:chgData name="Pravesh Tiwari" userId="510cda5e-ca0d-40a0-97e8-d58f2f9036af" providerId="ADAL" clId="{780AD53D-147C-491F-89E9-A8601D000329}" dt="2023-07-06T02:21:34.424" v="1202" actId="478"/>
          <ac:graphicFrameMkLst>
            <pc:docMk/>
            <pc:sldMk cId="1583820002" sldId="268"/>
            <ac:graphicFrameMk id="7" creationId="{1DEE3ED0-CEFB-C048-E7EF-D915742286ED}"/>
          </ac:graphicFrameMkLst>
        </pc:graphicFrameChg>
        <pc:picChg chg="add mod">
          <ac:chgData name="Pravesh Tiwari" userId="510cda5e-ca0d-40a0-97e8-d58f2f9036af" providerId="ADAL" clId="{780AD53D-147C-491F-89E9-A8601D000329}" dt="2023-07-06T02:30:04.806" v="1234" actId="1076"/>
          <ac:picMkLst>
            <pc:docMk/>
            <pc:sldMk cId="1583820002" sldId="268"/>
            <ac:picMk id="10" creationId="{9F0D8A34-E7B5-6E8F-53EF-8C7F7B4A6FC5}"/>
          </ac:picMkLst>
        </pc:picChg>
        <pc:picChg chg="add mod">
          <ac:chgData name="Pravesh Tiwari" userId="510cda5e-ca0d-40a0-97e8-d58f2f9036af" providerId="ADAL" clId="{780AD53D-147C-491F-89E9-A8601D000329}" dt="2023-07-06T02:22:35.761" v="1213" actId="1076"/>
          <ac:picMkLst>
            <pc:docMk/>
            <pc:sldMk cId="1583820002" sldId="268"/>
            <ac:picMk id="2051" creationId="{7E7963DE-88E9-1B61-E24D-04384E39DE75}"/>
          </ac:picMkLst>
        </pc:picChg>
      </pc:sldChg>
      <pc:sldChg chg="addSp delSp modSp new mod">
        <pc:chgData name="Pravesh Tiwari" userId="510cda5e-ca0d-40a0-97e8-d58f2f9036af" providerId="ADAL" clId="{780AD53D-147C-491F-89E9-A8601D000329}" dt="2023-07-06T02:32:32.916" v="1268" actId="1076"/>
        <pc:sldMkLst>
          <pc:docMk/>
          <pc:sldMk cId="2733362523" sldId="269"/>
        </pc:sldMkLst>
        <pc:spChg chg="add del mod">
          <ac:chgData name="Pravesh Tiwari" userId="510cda5e-ca0d-40a0-97e8-d58f2f9036af" providerId="ADAL" clId="{780AD53D-147C-491F-89E9-A8601D000329}" dt="2023-07-06T02:30:19.099" v="1239" actId="478"/>
          <ac:spMkLst>
            <pc:docMk/>
            <pc:sldMk cId="2733362523" sldId="269"/>
            <ac:spMk id="2" creationId="{BC486E9A-AC44-01DD-C41A-A90BD65F4092}"/>
          </ac:spMkLst>
        </pc:spChg>
        <pc:spChg chg="add del mod">
          <ac:chgData name="Pravesh Tiwari" userId="510cda5e-ca0d-40a0-97e8-d58f2f9036af" providerId="ADAL" clId="{780AD53D-147C-491F-89E9-A8601D000329}" dt="2023-07-06T02:30:13.510" v="1236" actId="478"/>
          <ac:spMkLst>
            <pc:docMk/>
            <pc:sldMk cId="2733362523" sldId="269"/>
            <ac:spMk id="3" creationId="{001D0A76-30AC-E600-3BAB-F9662E6A7473}"/>
          </ac:spMkLst>
        </pc:spChg>
        <pc:spChg chg="add mod">
          <ac:chgData name="Pravesh Tiwari" userId="510cda5e-ca0d-40a0-97e8-d58f2f9036af" providerId="ADAL" clId="{780AD53D-147C-491F-89E9-A8601D000329}" dt="2023-07-06T02:31:59.209" v="1262" actId="1076"/>
          <ac:spMkLst>
            <pc:docMk/>
            <pc:sldMk cId="2733362523" sldId="269"/>
            <ac:spMk id="5" creationId="{118BA2D7-37C8-F041-1CF6-2FC1B4859FDB}"/>
          </ac:spMkLst>
        </pc:spChg>
        <pc:spChg chg="add del mod">
          <ac:chgData name="Pravesh Tiwari" userId="510cda5e-ca0d-40a0-97e8-d58f2f9036af" providerId="ADAL" clId="{780AD53D-147C-491F-89E9-A8601D000329}" dt="2023-07-06T02:30:54.306" v="1246"/>
          <ac:spMkLst>
            <pc:docMk/>
            <pc:sldMk cId="2733362523" sldId="269"/>
            <ac:spMk id="6" creationId="{0B8AF4E1-C500-55D3-EF80-6620271C1B27}"/>
          </ac:spMkLst>
        </pc:spChg>
        <pc:spChg chg="add mod">
          <ac:chgData name="Pravesh Tiwari" userId="510cda5e-ca0d-40a0-97e8-d58f2f9036af" providerId="ADAL" clId="{780AD53D-147C-491F-89E9-A8601D000329}" dt="2023-07-06T02:32:04.813" v="1263" actId="1076"/>
          <ac:spMkLst>
            <pc:docMk/>
            <pc:sldMk cId="2733362523" sldId="269"/>
            <ac:spMk id="8" creationId="{8A8CC3F9-7958-7933-3D3C-18F63A142366}"/>
          </ac:spMkLst>
        </pc:spChg>
        <pc:graphicFrameChg chg="add del mod">
          <ac:chgData name="Pravesh Tiwari" userId="510cda5e-ca0d-40a0-97e8-d58f2f9036af" providerId="ADAL" clId="{780AD53D-147C-491F-89E9-A8601D000329}" dt="2023-07-06T02:30:54.306" v="1244"/>
          <ac:graphicFrameMkLst>
            <pc:docMk/>
            <pc:sldMk cId="2733362523" sldId="269"/>
            <ac:graphicFrameMk id="7" creationId="{F65DDB77-1C93-A3B6-8306-D369E5BA1449}"/>
          </ac:graphicFrameMkLst>
        </pc:graphicFrameChg>
        <pc:picChg chg="add del mod">
          <ac:chgData name="Pravesh Tiwari" userId="510cda5e-ca0d-40a0-97e8-d58f2f9036af" providerId="ADAL" clId="{780AD53D-147C-491F-89E9-A8601D000329}" dt="2023-07-06T02:30:13.510" v="1236" actId="478"/>
          <ac:picMkLst>
            <pc:docMk/>
            <pc:sldMk cId="2733362523" sldId="269"/>
            <ac:picMk id="4" creationId="{54420D25-2401-B7B7-6D5C-3E0273D0BE1C}"/>
          </ac:picMkLst>
        </pc:picChg>
        <pc:picChg chg="add del mod">
          <ac:chgData name="Pravesh Tiwari" userId="510cda5e-ca0d-40a0-97e8-d58f2f9036af" providerId="ADAL" clId="{780AD53D-147C-491F-89E9-A8601D000329}" dt="2023-07-06T02:30:17.049" v="1237" actId="478"/>
          <ac:picMkLst>
            <pc:docMk/>
            <pc:sldMk cId="2733362523" sldId="269"/>
            <ac:picMk id="3074" creationId="{6BB15B7E-879E-4541-AE75-AD40CA98A9B7}"/>
          </ac:picMkLst>
        </pc:picChg>
        <pc:picChg chg="add mod">
          <ac:chgData name="Pravesh Tiwari" userId="510cda5e-ca0d-40a0-97e8-d58f2f9036af" providerId="ADAL" clId="{780AD53D-147C-491F-89E9-A8601D000329}" dt="2023-07-06T02:32:20.138" v="1265" actId="1076"/>
          <ac:picMkLst>
            <pc:docMk/>
            <pc:sldMk cId="2733362523" sldId="269"/>
            <ac:picMk id="3076" creationId="{1F7CD3D4-44A9-F830-4A9A-75FA76BE4C7B}"/>
          </ac:picMkLst>
        </pc:picChg>
        <pc:picChg chg="add mod">
          <ac:chgData name="Pravesh Tiwari" userId="510cda5e-ca0d-40a0-97e8-d58f2f9036af" providerId="ADAL" clId="{780AD53D-147C-491F-89E9-A8601D000329}" dt="2023-07-06T02:32:32.916" v="1268" actId="1076"/>
          <ac:picMkLst>
            <pc:docMk/>
            <pc:sldMk cId="2733362523" sldId="269"/>
            <ac:picMk id="3078" creationId="{F0C202FC-505B-521C-FB9F-1BF28DB45772}"/>
          </ac:picMkLst>
        </pc:picChg>
      </pc:sldChg>
      <pc:sldChg chg="addSp delSp modSp new mod">
        <pc:chgData name="Pravesh Tiwari" userId="510cda5e-ca0d-40a0-97e8-d58f2f9036af" providerId="ADAL" clId="{780AD53D-147C-491F-89E9-A8601D000329}" dt="2023-07-06T02:36:10.729" v="1308" actId="1076"/>
        <pc:sldMkLst>
          <pc:docMk/>
          <pc:sldMk cId="3000576079" sldId="270"/>
        </pc:sldMkLst>
        <pc:spChg chg="add mod">
          <ac:chgData name="Pravesh Tiwari" userId="510cda5e-ca0d-40a0-97e8-d58f2f9036af" providerId="ADAL" clId="{780AD53D-147C-491F-89E9-A8601D000329}" dt="2023-07-06T02:33:46.183" v="1273" actId="1076"/>
          <ac:spMkLst>
            <pc:docMk/>
            <pc:sldMk cId="3000576079" sldId="270"/>
            <ac:spMk id="2" creationId="{858FDB90-5AAD-B9BB-FF0B-E6E226D6848B}"/>
          </ac:spMkLst>
        </pc:spChg>
        <pc:spChg chg="add del mod">
          <ac:chgData name="Pravesh Tiwari" userId="510cda5e-ca0d-40a0-97e8-d58f2f9036af" providerId="ADAL" clId="{780AD53D-147C-491F-89E9-A8601D000329}" dt="2023-07-06T02:34:18.297" v="1281"/>
          <ac:spMkLst>
            <pc:docMk/>
            <pc:sldMk cId="3000576079" sldId="270"/>
            <ac:spMk id="3" creationId="{504F73B1-1357-F7C8-5841-9EECC67FFE62}"/>
          </ac:spMkLst>
        </pc:spChg>
        <pc:spChg chg="add del mod">
          <ac:chgData name="Pravesh Tiwari" userId="510cda5e-ca0d-40a0-97e8-d58f2f9036af" providerId="ADAL" clId="{780AD53D-147C-491F-89E9-A8601D000329}" dt="2023-07-06T02:34:18.297" v="1279"/>
          <ac:spMkLst>
            <pc:docMk/>
            <pc:sldMk cId="3000576079" sldId="270"/>
            <ac:spMk id="5" creationId="{C5E4146B-AC03-D2F3-03F8-D31F8830E180}"/>
          </ac:spMkLst>
        </pc:spChg>
        <pc:spChg chg="add del mod">
          <ac:chgData name="Pravesh Tiwari" userId="510cda5e-ca0d-40a0-97e8-d58f2f9036af" providerId="ADAL" clId="{780AD53D-147C-491F-89E9-A8601D000329}" dt="2023-07-06T02:34:29.170" v="1286"/>
          <ac:spMkLst>
            <pc:docMk/>
            <pc:sldMk cId="3000576079" sldId="270"/>
            <ac:spMk id="6" creationId="{E7FBD539-CFA2-4939-EC73-34D05DF5D40B}"/>
          </ac:spMkLst>
        </pc:spChg>
        <pc:spChg chg="add del mod">
          <ac:chgData name="Pravesh Tiwari" userId="510cda5e-ca0d-40a0-97e8-d58f2f9036af" providerId="ADAL" clId="{780AD53D-147C-491F-89E9-A8601D000329}" dt="2023-07-06T02:34:29.170" v="1284"/>
          <ac:spMkLst>
            <pc:docMk/>
            <pc:sldMk cId="3000576079" sldId="270"/>
            <ac:spMk id="8" creationId="{84E87E7C-E5BD-7BA1-9A23-765F4EE88112}"/>
          </ac:spMkLst>
        </pc:spChg>
        <pc:spChg chg="add mod">
          <ac:chgData name="Pravesh Tiwari" userId="510cda5e-ca0d-40a0-97e8-d58f2f9036af" providerId="ADAL" clId="{780AD53D-147C-491F-89E9-A8601D000329}" dt="2023-07-06T02:34:59.357" v="1294" actId="1076"/>
          <ac:spMkLst>
            <pc:docMk/>
            <pc:sldMk cId="3000576079" sldId="270"/>
            <ac:spMk id="10" creationId="{9D4E15EB-5BBC-DC26-FAC3-72D1E4B04CB6}"/>
          </ac:spMkLst>
        </pc:spChg>
        <pc:spChg chg="add mod">
          <ac:chgData name="Pravesh Tiwari" userId="510cda5e-ca0d-40a0-97e8-d58f2f9036af" providerId="ADAL" clId="{780AD53D-147C-491F-89E9-A8601D000329}" dt="2023-07-06T02:36:05.054" v="1305" actId="1076"/>
          <ac:spMkLst>
            <pc:docMk/>
            <pc:sldMk cId="3000576079" sldId="270"/>
            <ac:spMk id="12" creationId="{5390D2BC-D0BF-CA10-36DD-EE9BF95DC85F}"/>
          </ac:spMkLst>
        </pc:spChg>
        <pc:graphicFrameChg chg="add del mod">
          <ac:chgData name="Pravesh Tiwari" userId="510cda5e-ca0d-40a0-97e8-d58f2f9036af" providerId="ADAL" clId="{780AD53D-147C-491F-89E9-A8601D000329}" dt="2023-07-06T02:34:18.297" v="1279"/>
          <ac:graphicFrameMkLst>
            <pc:docMk/>
            <pc:sldMk cId="3000576079" sldId="270"/>
            <ac:graphicFrameMk id="4" creationId="{BA42EB19-C563-65E5-BB3A-BAF14200046E}"/>
          </ac:graphicFrameMkLst>
        </pc:graphicFrameChg>
        <pc:graphicFrameChg chg="add del mod">
          <ac:chgData name="Pravesh Tiwari" userId="510cda5e-ca0d-40a0-97e8-d58f2f9036af" providerId="ADAL" clId="{780AD53D-147C-491F-89E9-A8601D000329}" dt="2023-07-06T02:34:29.170" v="1284"/>
          <ac:graphicFrameMkLst>
            <pc:docMk/>
            <pc:sldMk cId="3000576079" sldId="270"/>
            <ac:graphicFrameMk id="7" creationId="{C6FBDB22-90B7-9E57-58BC-91634F37BDF8}"/>
          </ac:graphicFrameMkLst>
        </pc:graphicFrameChg>
        <pc:picChg chg="add mod">
          <ac:chgData name="Pravesh Tiwari" userId="510cda5e-ca0d-40a0-97e8-d58f2f9036af" providerId="ADAL" clId="{780AD53D-147C-491F-89E9-A8601D000329}" dt="2023-07-06T02:33:58.882" v="1276" actId="14100"/>
          <ac:picMkLst>
            <pc:docMk/>
            <pc:sldMk cId="3000576079" sldId="270"/>
            <ac:picMk id="4098" creationId="{AA08C380-A95B-EA40-2C7F-096825568952}"/>
          </ac:picMkLst>
        </pc:picChg>
        <pc:picChg chg="add mod">
          <ac:chgData name="Pravesh Tiwari" userId="510cda5e-ca0d-40a0-97e8-d58f2f9036af" providerId="ADAL" clId="{780AD53D-147C-491F-89E9-A8601D000329}" dt="2023-07-06T02:36:10.729" v="1308" actId="1076"/>
          <ac:picMkLst>
            <pc:docMk/>
            <pc:sldMk cId="3000576079" sldId="270"/>
            <ac:picMk id="4102" creationId="{E1BAD67F-DF53-EA92-01A5-81EDDB92C785}"/>
          </ac:picMkLst>
        </pc:picChg>
      </pc:sldChg>
      <pc:sldChg chg="addSp modSp new mod">
        <pc:chgData name="Pravesh Tiwari" userId="510cda5e-ca0d-40a0-97e8-d58f2f9036af" providerId="ADAL" clId="{780AD53D-147C-491F-89E9-A8601D000329}" dt="2023-07-06T02:41:31.978" v="1382" actId="1076"/>
        <pc:sldMkLst>
          <pc:docMk/>
          <pc:sldMk cId="1423687181" sldId="271"/>
        </pc:sldMkLst>
        <pc:spChg chg="add mod">
          <ac:chgData name="Pravesh Tiwari" userId="510cda5e-ca0d-40a0-97e8-d58f2f9036af" providerId="ADAL" clId="{780AD53D-147C-491F-89E9-A8601D000329}" dt="2023-07-06T02:38:01.008" v="1327" actId="1076"/>
          <ac:spMkLst>
            <pc:docMk/>
            <pc:sldMk cId="1423687181" sldId="271"/>
            <ac:spMk id="3" creationId="{431A790F-FBD9-3BA3-EAF4-C73CBFD28C4A}"/>
          </ac:spMkLst>
        </pc:spChg>
        <pc:spChg chg="add mod">
          <ac:chgData name="Pravesh Tiwari" userId="510cda5e-ca0d-40a0-97e8-d58f2f9036af" providerId="ADAL" clId="{780AD53D-147C-491F-89E9-A8601D000329}" dt="2023-07-06T02:38:32.956" v="1333" actId="1076"/>
          <ac:spMkLst>
            <pc:docMk/>
            <pc:sldMk cId="1423687181" sldId="271"/>
            <ac:spMk id="5" creationId="{DA419316-4062-E804-F760-638B892A2E28}"/>
          </ac:spMkLst>
        </pc:spChg>
        <pc:spChg chg="add mod">
          <ac:chgData name="Pravesh Tiwari" userId="510cda5e-ca0d-40a0-97e8-d58f2f9036af" providerId="ADAL" clId="{780AD53D-147C-491F-89E9-A8601D000329}" dt="2023-07-06T02:41:31.978" v="1382" actId="1076"/>
          <ac:spMkLst>
            <pc:docMk/>
            <pc:sldMk cId="1423687181" sldId="271"/>
            <ac:spMk id="7" creationId="{396A17C9-AC8B-CE12-47C5-7B45BFF1FE96}"/>
          </ac:spMkLst>
        </pc:spChg>
        <pc:picChg chg="add mod">
          <ac:chgData name="Pravesh Tiwari" userId="510cda5e-ca0d-40a0-97e8-d58f2f9036af" providerId="ADAL" clId="{780AD53D-147C-491F-89E9-A8601D000329}" dt="2023-07-06T02:38:27.020" v="1332" actId="14100"/>
          <ac:picMkLst>
            <pc:docMk/>
            <pc:sldMk cId="1423687181" sldId="271"/>
            <ac:picMk id="5122" creationId="{B3E91091-82B1-0A67-EC74-56BED6C222F4}"/>
          </ac:picMkLst>
        </pc:picChg>
        <pc:picChg chg="add mod">
          <ac:chgData name="Pravesh Tiwari" userId="510cda5e-ca0d-40a0-97e8-d58f2f9036af" providerId="ADAL" clId="{780AD53D-147C-491F-89E9-A8601D000329}" dt="2023-07-06T02:40:24.930" v="1358" actId="1076"/>
          <ac:picMkLst>
            <pc:docMk/>
            <pc:sldMk cId="1423687181" sldId="271"/>
            <ac:picMk id="5124" creationId="{FD8DD27C-A45E-637A-214D-D8D8DF1F779E}"/>
          </ac:picMkLst>
        </pc:picChg>
        <pc:picChg chg="add mod">
          <ac:chgData name="Pravesh Tiwari" userId="510cda5e-ca0d-40a0-97e8-d58f2f9036af" providerId="ADAL" clId="{780AD53D-147C-491F-89E9-A8601D000329}" dt="2023-07-06T02:40:57.139" v="1368" actId="1076"/>
          <ac:picMkLst>
            <pc:docMk/>
            <pc:sldMk cId="1423687181" sldId="271"/>
            <ac:picMk id="5126" creationId="{6A8FADBF-36E2-4C38-DA0E-EA08F010FA1F}"/>
          </ac:picMkLst>
        </pc:picChg>
        <pc:cxnChg chg="add mod">
          <ac:chgData name="Pravesh Tiwari" userId="510cda5e-ca0d-40a0-97e8-d58f2f9036af" providerId="ADAL" clId="{780AD53D-147C-491F-89E9-A8601D000329}" dt="2023-07-06T02:41:00.444" v="1369" actId="1076"/>
          <ac:cxnSpMkLst>
            <pc:docMk/>
            <pc:sldMk cId="1423687181" sldId="271"/>
            <ac:cxnSpMk id="9" creationId="{6F46FFFE-1821-D73F-D6B4-4A66C599EBCE}"/>
          </ac:cxnSpMkLst>
        </pc:cxnChg>
      </pc:sldChg>
      <pc:sldChg chg="addSp modSp new mod">
        <pc:chgData name="Pravesh Tiwari" userId="510cda5e-ca0d-40a0-97e8-d58f2f9036af" providerId="ADAL" clId="{780AD53D-147C-491F-89E9-A8601D000329}" dt="2023-07-06T02:44:31.729" v="1409" actId="1076"/>
        <pc:sldMkLst>
          <pc:docMk/>
          <pc:sldMk cId="3916012759" sldId="272"/>
        </pc:sldMkLst>
        <pc:spChg chg="add mod">
          <ac:chgData name="Pravesh Tiwari" userId="510cda5e-ca0d-40a0-97e8-d58f2f9036af" providerId="ADAL" clId="{780AD53D-147C-491F-89E9-A8601D000329}" dt="2023-07-06T02:42:09.705" v="1388" actId="255"/>
          <ac:spMkLst>
            <pc:docMk/>
            <pc:sldMk cId="3916012759" sldId="272"/>
            <ac:spMk id="3" creationId="{26B5D0BA-D63F-6201-0817-0584D5C495E1}"/>
          </ac:spMkLst>
        </pc:spChg>
        <pc:spChg chg="add mod">
          <ac:chgData name="Pravesh Tiwari" userId="510cda5e-ca0d-40a0-97e8-d58f2f9036af" providerId="ADAL" clId="{780AD53D-147C-491F-89E9-A8601D000329}" dt="2023-07-06T02:44:06.428" v="1404" actId="1076"/>
          <ac:spMkLst>
            <pc:docMk/>
            <pc:sldMk cId="3916012759" sldId="272"/>
            <ac:spMk id="5" creationId="{77634A9E-42F3-88D0-B6FD-54D7BC3A922F}"/>
          </ac:spMkLst>
        </pc:spChg>
        <pc:picChg chg="add mod">
          <ac:chgData name="Pravesh Tiwari" userId="510cda5e-ca0d-40a0-97e8-d58f2f9036af" providerId="ADAL" clId="{780AD53D-147C-491F-89E9-A8601D000329}" dt="2023-07-06T02:42:25.601" v="1390" actId="1076"/>
          <ac:picMkLst>
            <pc:docMk/>
            <pc:sldMk cId="3916012759" sldId="272"/>
            <ac:picMk id="6146" creationId="{49A497CB-6DFB-8B5D-137D-3462B1440734}"/>
          </ac:picMkLst>
        </pc:picChg>
        <pc:picChg chg="add mod">
          <ac:chgData name="Pravesh Tiwari" userId="510cda5e-ca0d-40a0-97e8-d58f2f9036af" providerId="ADAL" clId="{780AD53D-147C-491F-89E9-A8601D000329}" dt="2023-07-06T02:44:31.729" v="1409" actId="1076"/>
          <ac:picMkLst>
            <pc:docMk/>
            <pc:sldMk cId="3916012759" sldId="272"/>
            <ac:picMk id="6148" creationId="{798660C0-CBF5-2DF3-4700-A61AD7AF0A89}"/>
          </ac:picMkLst>
        </pc:picChg>
        <pc:cxnChg chg="add mod">
          <ac:chgData name="Pravesh Tiwari" userId="510cda5e-ca0d-40a0-97e8-d58f2f9036af" providerId="ADAL" clId="{780AD53D-147C-491F-89E9-A8601D000329}" dt="2023-07-06T02:44:28.816" v="1408" actId="1582"/>
          <ac:cxnSpMkLst>
            <pc:docMk/>
            <pc:sldMk cId="3916012759" sldId="272"/>
            <ac:cxnSpMk id="7" creationId="{96FDAE1D-7B4D-C359-893A-39A768946656}"/>
          </ac:cxnSpMkLst>
        </pc:cxnChg>
      </pc:sldChg>
    </pc:docChg>
  </pc:docChgLst>
  <pc:docChgLst>
    <pc:chgData name="Pravesh Tiwari" userId="510cda5e-ca0d-40a0-97e8-d58f2f9036af" providerId="ADAL" clId="{DE975E6C-6BAD-45D0-A8D1-4B9CE0E62EA4}"/>
    <pc:docChg chg="delSld modSld">
      <pc:chgData name="Pravesh Tiwari" userId="510cda5e-ca0d-40a0-97e8-d58f2f9036af" providerId="ADAL" clId="{DE975E6C-6BAD-45D0-A8D1-4B9CE0E62EA4}" dt="2023-12-23T03:54:38.531" v="31" actId="20577"/>
      <pc:docMkLst>
        <pc:docMk/>
      </pc:docMkLst>
      <pc:sldChg chg="modSp mod">
        <pc:chgData name="Pravesh Tiwari" userId="510cda5e-ca0d-40a0-97e8-d58f2f9036af" providerId="ADAL" clId="{DE975E6C-6BAD-45D0-A8D1-4B9CE0E62EA4}" dt="2023-12-23T03:34:14.217" v="16" actId="20577"/>
        <pc:sldMkLst>
          <pc:docMk/>
          <pc:sldMk cId="2005956539" sldId="256"/>
        </pc:sldMkLst>
        <pc:spChg chg="mod">
          <ac:chgData name="Pravesh Tiwari" userId="510cda5e-ca0d-40a0-97e8-d58f2f9036af" providerId="ADAL" clId="{DE975E6C-6BAD-45D0-A8D1-4B9CE0E62EA4}" dt="2023-12-23T03:34:14.217" v="16" actId="20577"/>
          <ac:spMkLst>
            <pc:docMk/>
            <pc:sldMk cId="2005956539" sldId="256"/>
            <ac:spMk id="4" creationId="{1F8B9A61-8786-722F-A0D0-F3DEF0425A82}"/>
          </ac:spMkLst>
        </pc:spChg>
      </pc:sldChg>
      <pc:sldChg chg="del">
        <pc:chgData name="Pravesh Tiwari" userId="510cda5e-ca0d-40a0-97e8-d58f2f9036af" providerId="ADAL" clId="{DE975E6C-6BAD-45D0-A8D1-4B9CE0E62EA4}" dt="2023-12-23T03:35:25.197" v="17" actId="47"/>
        <pc:sldMkLst>
          <pc:docMk/>
          <pc:sldMk cId="2583921206" sldId="257"/>
        </pc:sldMkLst>
      </pc:sldChg>
      <pc:sldChg chg="del">
        <pc:chgData name="Pravesh Tiwari" userId="510cda5e-ca0d-40a0-97e8-d58f2f9036af" providerId="ADAL" clId="{DE975E6C-6BAD-45D0-A8D1-4B9CE0E62EA4}" dt="2023-12-23T03:35:25.197" v="17" actId="47"/>
        <pc:sldMkLst>
          <pc:docMk/>
          <pc:sldMk cId="3702377320" sldId="258"/>
        </pc:sldMkLst>
      </pc:sldChg>
      <pc:sldChg chg="modSp mod">
        <pc:chgData name="Pravesh Tiwari" userId="510cda5e-ca0d-40a0-97e8-d58f2f9036af" providerId="ADAL" clId="{DE975E6C-6BAD-45D0-A8D1-4B9CE0E62EA4}" dt="2023-12-23T03:54:38.531" v="31" actId="20577"/>
        <pc:sldMkLst>
          <pc:docMk/>
          <pc:sldMk cId="1396186063" sldId="262"/>
        </pc:sldMkLst>
        <pc:spChg chg="mod">
          <ac:chgData name="Pravesh Tiwari" userId="510cda5e-ca0d-40a0-97e8-d58f2f9036af" providerId="ADAL" clId="{DE975E6C-6BAD-45D0-A8D1-4B9CE0E62EA4}" dt="2023-12-23T03:54:38.531" v="31" actId="20577"/>
          <ac:spMkLst>
            <pc:docMk/>
            <pc:sldMk cId="1396186063" sldId="262"/>
            <ac:spMk id="8" creationId="{66B045DC-0FE2-D33D-20BF-14E49B5AEDEC}"/>
          </ac:spMkLst>
        </pc:spChg>
      </pc:sldChg>
    </pc:docChg>
  </pc:docChgLst>
  <pc:docChgLst>
    <pc:chgData name="Pravesh Tiwari" userId="510cda5e-ca0d-40a0-97e8-d58f2f9036af" providerId="ADAL" clId="{1D82C478-2D51-41FE-A0CD-168CF1D3FE6F}"/>
    <pc:docChg chg="undo custSel addSld modSld">
      <pc:chgData name="Pravesh Tiwari" userId="510cda5e-ca0d-40a0-97e8-d58f2f9036af" providerId="ADAL" clId="{1D82C478-2D51-41FE-A0CD-168CF1D3FE6F}" dt="2023-06-25T17:12:01.967" v="438" actId="13926"/>
      <pc:docMkLst>
        <pc:docMk/>
      </pc:docMkLst>
      <pc:sldChg chg="addSp modSp new mod">
        <pc:chgData name="Pravesh Tiwari" userId="510cda5e-ca0d-40a0-97e8-d58f2f9036af" providerId="ADAL" clId="{1D82C478-2D51-41FE-A0CD-168CF1D3FE6F}" dt="2023-06-25T10:19:19.362" v="50" actId="2710"/>
        <pc:sldMkLst>
          <pc:docMk/>
          <pc:sldMk cId="2583921206" sldId="257"/>
        </pc:sldMkLst>
        <pc:spChg chg="add mod">
          <ac:chgData name="Pravesh Tiwari" userId="510cda5e-ca0d-40a0-97e8-d58f2f9036af" providerId="ADAL" clId="{1D82C478-2D51-41FE-A0CD-168CF1D3FE6F}" dt="2023-06-25T10:13:05.173" v="42" actId="1076"/>
          <ac:spMkLst>
            <pc:docMk/>
            <pc:sldMk cId="2583921206" sldId="257"/>
            <ac:spMk id="3" creationId="{B6259485-170F-302B-8246-424A8DAC5706}"/>
          </ac:spMkLst>
        </pc:spChg>
        <pc:spChg chg="add mod">
          <ac:chgData name="Pravesh Tiwari" userId="510cda5e-ca0d-40a0-97e8-d58f2f9036af" providerId="ADAL" clId="{1D82C478-2D51-41FE-A0CD-168CF1D3FE6F}" dt="2023-06-25T06:33:50.721" v="38" actId="1076"/>
          <ac:spMkLst>
            <pc:docMk/>
            <pc:sldMk cId="2583921206" sldId="257"/>
            <ac:spMk id="4" creationId="{F1093543-06BF-2036-A5F0-267299D517B2}"/>
          </ac:spMkLst>
        </pc:spChg>
        <pc:spChg chg="add mod">
          <ac:chgData name="Pravesh Tiwari" userId="510cda5e-ca0d-40a0-97e8-d58f2f9036af" providerId="ADAL" clId="{1D82C478-2D51-41FE-A0CD-168CF1D3FE6F}" dt="2023-06-25T10:19:19.362" v="50" actId="2710"/>
          <ac:spMkLst>
            <pc:docMk/>
            <pc:sldMk cId="2583921206" sldId="257"/>
            <ac:spMk id="6" creationId="{D9851348-B1EF-0054-3EDC-2A6DC29A5A55}"/>
          </ac:spMkLst>
        </pc:spChg>
      </pc:sldChg>
      <pc:sldChg chg="addSp delSp modSp new mod setBg">
        <pc:chgData name="Pravesh Tiwari" userId="510cda5e-ca0d-40a0-97e8-d58f2f9036af" providerId="ADAL" clId="{1D82C478-2D51-41FE-A0CD-168CF1D3FE6F}" dt="2023-06-25T10:51:00.324" v="93" actId="20577"/>
        <pc:sldMkLst>
          <pc:docMk/>
          <pc:sldMk cId="3702377320" sldId="258"/>
        </pc:sldMkLst>
        <pc:spChg chg="add mod">
          <ac:chgData name="Pravesh Tiwari" userId="510cda5e-ca0d-40a0-97e8-d58f2f9036af" providerId="ADAL" clId="{1D82C478-2D51-41FE-A0CD-168CF1D3FE6F}" dt="2023-06-25T10:51:00.324" v="93" actId="20577"/>
          <ac:spMkLst>
            <pc:docMk/>
            <pc:sldMk cId="3702377320" sldId="258"/>
            <ac:spMk id="2" creationId="{CF6BB94A-40FB-1988-8FDB-BB8BB187B396}"/>
          </ac:spMkLst>
        </pc:spChg>
        <pc:spChg chg="add mod">
          <ac:chgData name="Pravesh Tiwari" userId="510cda5e-ca0d-40a0-97e8-d58f2f9036af" providerId="ADAL" clId="{1D82C478-2D51-41FE-A0CD-168CF1D3FE6F}" dt="2023-06-25T10:38:07.273" v="84" actId="12"/>
          <ac:spMkLst>
            <pc:docMk/>
            <pc:sldMk cId="3702377320" sldId="258"/>
            <ac:spMk id="4" creationId="{909F5473-5E42-4FA4-ED76-3554BDBAF5F4}"/>
          </ac:spMkLst>
        </pc:spChg>
        <pc:spChg chg="add del">
          <ac:chgData name="Pravesh Tiwari" userId="510cda5e-ca0d-40a0-97e8-d58f2f9036af" providerId="ADAL" clId="{1D82C478-2D51-41FE-A0CD-168CF1D3FE6F}" dt="2023-06-25T10:37:06.480" v="77" actId="26606"/>
          <ac:spMkLst>
            <pc:docMk/>
            <pc:sldMk cId="3702377320" sldId="258"/>
            <ac:spMk id="1031" creationId="{DBC6133C-0615-4CE4-9132-37E609A9BDFA}"/>
          </ac:spMkLst>
        </pc:spChg>
        <pc:spChg chg="add del">
          <ac:chgData name="Pravesh Tiwari" userId="510cda5e-ca0d-40a0-97e8-d58f2f9036af" providerId="ADAL" clId="{1D82C478-2D51-41FE-A0CD-168CF1D3FE6F}" dt="2023-06-25T10:37:06.480" v="77" actId="26606"/>
          <ac:spMkLst>
            <pc:docMk/>
            <pc:sldMk cId="3702377320" sldId="258"/>
            <ac:spMk id="1033" creationId="{169CC832-2974-4E8D-90ED-3E2941BA7336}"/>
          </ac:spMkLst>
        </pc:spChg>
        <pc:spChg chg="add del">
          <ac:chgData name="Pravesh Tiwari" userId="510cda5e-ca0d-40a0-97e8-d58f2f9036af" providerId="ADAL" clId="{1D82C478-2D51-41FE-A0CD-168CF1D3FE6F}" dt="2023-06-25T10:37:06.480" v="77" actId="26606"/>
          <ac:spMkLst>
            <pc:docMk/>
            <pc:sldMk cId="3702377320" sldId="258"/>
            <ac:spMk id="1035" creationId="{55222F96-971A-4F90-B841-6BAB416C7AC1}"/>
          </ac:spMkLst>
        </pc:spChg>
        <pc:spChg chg="add del">
          <ac:chgData name="Pravesh Tiwari" userId="510cda5e-ca0d-40a0-97e8-d58f2f9036af" providerId="ADAL" clId="{1D82C478-2D51-41FE-A0CD-168CF1D3FE6F}" dt="2023-06-25T10:37:06.480" v="77" actId="26606"/>
          <ac:spMkLst>
            <pc:docMk/>
            <pc:sldMk cId="3702377320" sldId="258"/>
            <ac:spMk id="1037" creationId="{08980754-6F4B-43C9-B9BE-127B6BED6586}"/>
          </ac:spMkLst>
        </pc:spChg>
        <pc:spChg chg="add del">
          <ac:chgData name="Pravesh Tiwari" userId="510cda5e-ca0d-40a0-97e8-d58f2f9036af" providerId="ADAL" clId="{1D82C478-2D51-41FE-A0CD-168CF1D3FE6F}" dt="2023-06-25T10:37:06.480" v="77" actId="26606"/>
          <ac:spMkLst>
            <pc:docMk/>
            <pc:sldMk cId="3702377320" sldId="258"/>
            <ac:spMk id="1039" creationId="{2C1BBA94-3F40-40AA-8BB9-E69E25E537C1}"/>
          </ac:spMkLst>
        </pc:spChg>
        <pc:spChg chg="add del">
          <ac:chgData name="Pravesh Tiwari" userId="510cda5e-ca0d-40a0-97e8-d58f2f9036af" providerId="ADAL" clId="{1D82C478-2D51-41FE-A0CD-168CF1D3FE6F}" dt="2023-06-25T10:37:41.701" v="79" actId="26606"/>
          <ac:spMkLst>
            <pc:docMk/>
            <pc:sldMk cId="3702377320" sldId="258"/>
            <ac:spMk id="1041" creationId="{2B97F24A-32CE-4C1C-A50D-3016B394DCFB}"/>
          </ac:spMkLst>
        </pc:spChg>
        <pc:spChg chg="add del">
          <ac:chgData name="Pravesh Tiwari" userId="510cda5e-ca0d-40a0-97e8-d58f2f9036af" providerId="ADAL" clId="{1D82C478-2D51-41FE-A0CD-168CF1D3FE6F}" dt="2023-06-25T10:37:41.701" v="79" actId="26606"/>
          <ac:spMkLst>
            <pc:docMk/>
            <pc:sldMk cId="3702377320" sldId="258"/>
            <ac:spMk id="1042" creationId="{CD8B4F24-440B-49E9-B85D-733523DC064B}"/>
          </ac:spMkLst>
        </pc:spChg>
        <pc:spChg chg="add del">
          <ac:chgData name="Pravesh Tiwari" userId="510cda5e-ca0d-40a0-97e8-d58f2f9036af" providerId="ADAL" clId="{1D82C478-2D51-41FE-A0CD-168CF1D3FE6F}" dt="2023-06-25T10:37:50.482" v="81" actId="26606"/>
          <ac:spMkLst>
            <pc:docMk/>
            <pc:sldMk cId="3702377320" sldId="258"/>
            <ac:spMk id="1044" creationId="{DBC6133C-0615-4CE4-9132-37E609A9BDFA}"/>
          </ac:spMkLst>
        </pc:spChg>
        <pc:spChg chg="add del">
          <ac:chgData name="Pravesh Tiwari" userId="510cda5e-ca0d-40a0-97e8-d58f2f9036af" providerId="ADAL" clId="{1D82C478-2D51-41FE-A0CD-168CF1D3FE6F}" dt="2023-06-25T10:37:50.482" v="81" actId="26606"/>
          <ac:spMkLst>
            <pc:docMk/>
            <pc:sldMk cId="3702377320" sldId="258"/>
            <ac:spMk id="1045" creationId="{169CC832-2974-4E8D-90ED-3E2941BA7336}"/>
          </ac:spMkLst>
        </pc:spChg>
        <pc:spChg chg="add del">
          <ac:chgData name="Pravesh Tiwari" userId="510cda5e-ca0d-40a0-97e8-d58f2f9036af" providerId="ADAL" clId="{1D82C478-2D51-41FE-A0CD-168CF1D3FE6F}" dt="2023-06-25T10:37:50.482" v="81" actId="26606"/>
          <ac:spMkLst>
            <pc:docMk/>
            <pc:sldMk cId="3702377320" sldId="258"/>
            <ac:spMk id="1046" creationId="{55222F96-971A-4F90-B841-6BAB416C7AC1}"/>
          </ac:spMkLst>
        </pc:spChg>
        <pc:spChg chg="add del">
          <ac:chgData name="Pravesh Tiwari" userId="510cda5e-ca0d-40a0-97e8-d58f2f9036af" providerId="ADAL" clId="{1D82C478-2D51-41FE-A0CD-168CF1D3FE6F}" dt="2023-06-25T10:37:50.482" v="81" actId="26606"/>
          <ac:spMkLst>
            <pc:docMk/>
            <pc:sldMk cId="3702377320" sldId="258"/>
            <ac:spMk id="1047" creationId="{08980754-6F4B-43C9-B9BE-127B6BED6586}"/>
          </ac:spMkLst>
        </pc:spChg>
        <pc:spChg chg="add del">
          <ac:chgData name="Pravesh Tiwari" userId="510cda5e-ca0d-40a0-97e8-d58f2f9036af" providerId="ADAL" clId="{1D82C478-2D51-41FE-A0CD-168CF1D3FE6F}" dt="2023-06-25T10:37:50.482" v="81" actId="26606"/>
          <ac:spMkLst>
            <pc:docMk/>
            <pc:sldMk cId="3702377320" sldId="258"/>
            <ac:spMk id="1048" creationId="{2C1BBA94-3F40-40AA-8BB9-E69E25E537C1}"/>
          </ac:spMkLst>
        </pc:spChg>
        <pc:picChg chg="add mod">
          <ac:chgData name="Pravesh Tiwari" userId="510cda5e-ca0d-40a0-97e8-d58f2f9036af" providerId="ADAL" clId="{1D82C478-2D51-41FE-A0CD-168CF1D3FE6F}" dt="2023-06-25T10:37:57.205" v="83" actId="14100"/>
          <ac:picMkLst>
            <pc:docMk/>
            <pc:sldMk cId="3702377320" sldId="258"/>
            <ac:picMk id="1026" creationId="{0B611734-4708-8BC6-9BE3-3C33DE1734D7}"/>
          </ac:picMkLst>
        </pc:picChg>
      </pc:sldChg>
      <pc:sldChg chg="addSp delSp modSp new mod">
        <pc:chgData name="Pravesh Tiwari" userId="510cda5e-ca0d-40a0-97e8-d58f2f9036af" providerId="ADAL" clId="{1D82C478-2D51-41FE-A0CD-168CF1D3FE6F}" dt="2023-06-25T11:05:14.646" v="206" actId="1076"/>
        <pc:sldMkLst>
          <pc:docMk/>
          <pc:sldMk cId="2879133442" sldId="259"/>
        </pc:sldMkLst>
        <pc:spChg chg="add mod">
          <ac:chgData name="Pravesh Tiwari" userId="510cda5e-ca0d-40a0-97e8-d58f2f9036af" providerId="ADAL" clId="{1D82C478-2D51-41FE-A0CD-168CF1D3FE6F}" dt="2023-06-25T11:05:14.646" v="206" actId="1076"/>
          <ac:spMkLst>
            <pc:docMk/>
            <pc:sldMk cId="2879133442" sldId="259"/>
            <ac:spMk id="3" creationId="{E3C747EE-AA24-7D40-D516-2F49C0D07870}"/>
          </ac:spMkLst>
        </pc:spChg>
        <pc:spChg chg="add mod">
          <ac:chgData name="Pravesh Tiwari" userId="510cda5e-ca0d-40a0-97e8-d58f2f9036af" providerId="ADAL" clId="{1D82C478-2D51-41FE-A0CD-168CF1D3FE6F}" dt="2023-06-25T10:53:06.465" v="99" actId="2710"/>
          <ac:spMkLst>
            <pc:docMk/>
            <pc:sldMk cId="2879133442" sldId="259"/>
            <ac:spMk id="5" creationId="{536B4957-5A85-CF06-E19B-0CAE0FB19270}"/>
          </ac:spMkLst>
        </pc:spChg>
        <pc:spChg chg="add mod">
          <ac:chgData name="Pravesh Tiwari" userId="510cda5e-ca0d-40a0-97e8-d58f2f9036af" providerId="ADAL" clId="{1D82C478-2D51-41FE-A0CD-168CF1D3FE6F}" dt="2023-06-25T11:02:20.386" v="181" actId="1076"/>
          <ac:spMkLst>
            <pc:docMk/>
            <pc:sldMk cId="2879133442" sldId="259"/>
            <ac:spMk id="10" creationId="{43B727E1-25A8-A950-D0AA-D93F2D79A5A0}"/>
          </ac:spMkLst>
        </pc:spChg>
        <pc:spChg chg="add mod">
          <ac:chgData name="Pravesh Tiwari" userId="510cda5e-ca0d-40a0-97e8-d58f2f9036af" providerId="ADAL" clId="{1D82C478-2D51-41FE-A0CD-168CF1D3FE6F}" dt="2023-06-25T11:03:32.989" v="193" actId="207"/>
          <ac:spMkLst>
            <pc:docMk/>
            <pc:sldMk cId="2879133442" sldId="259"/>
            <ac:spMk id="11" creationId="{88A74C04-1BDF-8E20-1576-F7F3098A5F11}"/>
          </ac:spMkLst>
        </pc:spChg>
        <pc:spChg chg="add mod">
          <ac:chgData name="Pravesh Tiwari" userId="510cda5e-ca0d-40a0-97e8-d58f2f9036af" providerId="ADAL" clId="{1D82C478-2D51-41FE-A0CD-168CF1D3FE6F}" dt="2023-06-25T11:03:52.772" v="204" actId="20577"/>
          <ac:spMkLst>
            <pc:docMk/>
            <pc:sldMk cId="2879133442" sldId="259"/>
            <ac:spMk id="12" creationId="{301F4FE2-DAA9-C40C-33A2-9706500F9959}"/>
          </ac:spMkLst>
        </pc:spChg>
        <pc:picChg chg="add mod">
          <ac:chgData name="Pravesh Tiwari" userId="510cda5e-ca0d-40a0-97e8-d58f2f9036af" providerId="ADAL" clId="{1D82C478-2D51-41FE-A0CD-168CF1D3FE6F}" dt="2023-06-25T11:01:42.270" v="157" actId="1036"/>
          <ac:picMkLst>
            <pc:docMk/>
            <pc:sldMk cId="2879133442" sldId="259"/>
            <ac:picMk id="7" creationId="{B0059215-0FB4-F844-52A0-7322569BF866}"/>
          </ac:picMkLst>
        </pc:picChg>
        <pc:picChg chg="add mod">
          <ac:chgData name="Pravesh Tiwari" userId="510cda5e-ca0d-40a0-97e8-d58f2f9036af" providerId="ADAL" clId="{1D82C478-2D51-41FE-A0CD-168CF1D3FE6F}" dt="2023-06-25T11:01:42.270" v="157" actId="1036"/>
          <ac:picMkLst>
            <pc:docMk/>
            <pc:sldMk cId="2879133442" sldId="259"/>
            <ac:picMk id="9" creationId="{B1FA28BE-F6A9-62C4-B267-9F33F298B36B}"/>
          </ac:picMkLst>
        </pc:picChg>
        <pc:picChg chg="add del mod">
          <ac:chgData name="Pravesh Tiwari" userId="510cda5e-ca0d-40a0-97e8-d58f2f9036af" providerId="ADAL" clId="{1D82C478-2D51-41FE-A0CD-168CF1D3FE6F}" dt="2023-06-25T10:57:20.581" v="107" actId="478"/>
          <ac:picMkLst>
            <pc:docMk/>
            <pc:sldMk cId="2879133442" sldId="259"/>
            <ac:picMk id="2050" creationId="{CC4B4A6D-F36B-9D4B-F613-7452F3A16897}"/>
          </ac:picMkLst>
        </pc:picChg>
        <pc:picChg chg="add mod">
          <ac:chgData name="Pravesh Tiwari" userId="510cda5e-ca0d-40a0-97e8-d58f2f9036af" providerId="ADAL" clId="{1D82C478-2D51-41FE-A0CD-168CF1D3FE6F}" dt="2023-06-25T11:01:42.270" v="157" actId="1036"/>
          <ac:picMkLst>
            <pc:docMk/>
            <pc:sldMk cId="2879133442" sldId="259"/>
            <ac:picMk id="2052" creationId="{978E7161-9ACB-FA34-80D0-481D9D6D792C}"/>
          </ac:picMkLst>
        </pc:picChg>
      </pc:sldChg>
      <pc:sldChg chg="addSp modSp new mod">
        <pc:chgData name="Pravesh Tiwari" userId="510cda5e-ca0d-40a0-97e8-d58f2f9036af" providerId="ADAL" clId="{1D82C478-2D51-41FE-A0CD-168CF1D3FE6F}" dt="2023-06-25T11:14:37.717" v="322" actId="20577"/>
        <pc:sldMkLst>
          <pc:docMk/>
          <pc:sldMk cId="749527504" sldId="260"/>
        </pc:sldMkLst>
        <pc:spChg chg="add mod">
          <ac:chgData name="Pravesh Tiwari" userId="510cda5e-ca0d-40a0-97e8-d58f2f9036af" providerId="ADAL" clId="{1D82C478-2D51-41FE-A0CD-168CF1D3FE6F}" dt="2023-06-25T11:05:26.993" v="222" actId="20577"/>
          <ac:spMkLst>
            <pc:docMk/>
            <pc:sldMk cId="749527504" sldId="260"/>
            <ac:spMk id="2" creationId="{2A931FDB-F2F0-C791-1024-21D7D96F5498}"/>
          </ac:spMkLst>
        </pc:spChg>
        <pc:spChg chg="add mod">
          <ac:chgData name="Pravesh Tiwari" userId="510cda5e-ca0d-40a0-97e8-d58f2f9036af" providerId="ADAL" clId="{1D82C478-2D51-41FE-A0CD-168CF1D3FE6F}" dt="2023-06-25T11:14:37.717" v="322" actId="20577"/>
          <ac:spMkLst>
            <pc:docMk/>
            <pc:sldMk cId="749527504" sldId="260"/>
            <ac:spMk id="3" creationId="{94EFE3B3-1E39-B61E-52E6-8B35E7B3C701}"/>
          </ac:spMkLst>
        </pc:spChg>
        <pc:picChg chg="add mod">
          <ac:chgData name="Pravesh Tiwari" userId="510cda5e-ca0d-40a0-97e8-d58f2f9036af" providerId="ADAL" clId="{1D82C478-2D51-41FE-A0CD-168CF1D3FE6F}" dt="2023-06-25T11:14:29.756" v="319" actId="1076"/>
          <ac:picMkLst>
            <pc:docMk/>
            <pc:sldMk cId="749527504" sldId="260"/>
            <ac:picMk id="3074" creationId="{E9346C1F-8A7A-CC3A-2955-8C2E5E8091A7}"/>
          </ac:picMkLst>
        </pc:picChg>
      </pc:sldChg>
      <pc:sldChg chg="addSp modSp new mod">
        <pc:chgData name="Pravesh Tiwari" userId="510cda5e-ca0d-40a0-97e8-d58f2f9036af" providerId="ADAL" clId="{1D82C478-2D51-41FE-A0CD-168CF1D3FE6F}" dt="2023-06-25T11:15:18.290" v="329" actId="14100"/>
        <pc:sldMkLst>
          <pc:docMk/>
          <pc:sldMk cId="2207837659" sldId="261"/>
        </pc:sldMkLst>
        <pc:spChg chg="add mod">
          <ac:chgData name="Pravesh Tiwari" userId="510cda5e-ca0d-40a0-97e8-d58f2f9036af" providerId="ADAL" clId="{1D82C478-2D51-41FE-A0CD-168CF1D3FE6F}" dt="2023-06-25T11:14:56.263" v="324" actId="1076"/>
          <ac:spMkLst>
            <pc:docMk/>
            <pc:sldMk cId="2207837659" sldId="261"/>
            <ac:spMk id="3" creationId="{4E82554F-C4AE-0733-54B2-3E6963AD8410}"/>
          </ac:spMkLst>
        </pc:spChg>
        <pc:picChg chg="add mod">
          <ac:chgData name="Pravesh Tiwari" userId="510cda5e-ca0d-40a0-97e8-d58f2f9036af" providerId="ADAL" clId="{1D82C478-2D51-41FE-A0CD-168CF1D3FE6F}" dt="2023-06-25T11:15:18.290" v="329" actId="14100"/>
          <ac:picMkLst>
            <pc:docMk/>
            <pc:sldMk cId="2207837659" sldId="261"/>
            <ac:picMk id="4098" creationId="{ADADE208-D95F-A841-57F0-990C2A3ED9EE}"/>
          </ac:picMkLst>
        </pc:picChg>
      </pc:sldChg>
      <pc:sldChg chg="addSp modSp new mod">
        <pc:chgData name="Pravesh Tiwari" userId="510cda5e-ca0d-40a0-97e8-d58f2f9036af" providerId="ADAL" clId="{1D82C478-2D51-41FE-A0CD-168CF1D3FE6F}" dt="2023-06-25T11:16:43.459" v="353" actId="1076"/>
        <pc:sldMkLst>
          <pc:docMk/>
          <pc:sldMk cId="3861894042" sldId="262"/>
        </pc:sldMkLst>
        <pc:spChg chg="add mod">
          <ac:chgData name="Pravesh Tiwari" userId="510cda5e-ca0d-40a0-97e8-d58f2f9036af" providerId="ADAL" clId="{1D82C478-2D51-41FE-A0CD-168CF1D3FE6F}" dt="2023-06-25T11:15:45.121" v="333" actId="14100"/>
          <ac:spMkLst>
            <pc:docMk/>
            <pc:sldMk cId="3861894042" sldId="262"/>
            <ac:spMk id="3" creationId="{FBC444A5-4432-C93C-EA0D-0D0723521786}"/>
          </ac:spMkLst>
        </pc:spChg>
        <pc:spChg chg="add mod">
          <ac:chgData name="Pravesh Tiwari" userId="510cda5e-ca0d-40a0-97e8-d58f2f9036af" providerId="ADAL" clId="{1D82C478-2D51-41FE-A0CD-168CF1D3FE6F}" dt="2023-06-25T11:16:43.459" v="353" actId="1076"/>
          <ac:spMkLst>
            <pc:docMk/>
            <pc:sldMk cId="3861894042" sldId="262"/>
            <ac:spMk id="5" creationId="{2FCDA3CE-4C02-1849-2250-4765C0EDE213}"/>
          </ac:spMkLst>
        </pc:spChg>
        <pc:picChg chg="add mod">
          <ac:chgData name="Pravesh Tiwari" userId="510cda5e-ca0d-40a0-97e8-d58f2f9036af" providerId="ADAL" clId="{1D82C478-2D51-41FE-A0CD-168CF1D3FE6F}" dt="2023-06-25T11:15:58.110" v="337" actId="14100"/>
          <ac:picMkLst>
            <pc:docMk/>
            <pc:sldMk cId="3861894042" sldId="262"/>
            <ac:picMk id="5122" creationId="{C4FC9260-EBA1-7F84-B888-33FCB7AFA612}"/>
          </ac:picMkLst>
        </pc:picChg>
      </pc:sldChg>
      <pc:sldChg chg="addSp modSp new mod">
        <pc:chgData name="Pravesh Tiwari" userId="510cda5e-ca0d-40a0-97e8-d58f2f9036af" providerId="ADAL" clId="{1D82C478-2D51-41FE-A0CD-168CF1D3FE6F}" dt="2023-06-25T17:12:01.967" v="438" actId="13926"/>
        <pc:sldMkLst>
          <pc:docMk/>
          <pc:sldMk cId="3976470643" sldId="263"/>
        </pc:sldMkLst>
        <pc:spChg chg="add mod">
          <ac:chgData name="Pravesh Tiwari" userId="510cda5e-ca0d-40a0-97e8-d58f2f9036af" providerId="ADAL" clId="{1D82C478-2D51-41FE-A0CD-168CF1D3FE6F}" dt="2023-06-25T17:12:01.967" v="438" actId="13926"/>
          <ac:spMkLst>
            <pc:docMk/>
            <pc:sldMk cId="3976470643" sldId="263"/>
            <ac:spMk id="3" creationId="{A20A6392-3BBB-A6AC-C624-BDC1AFEA6CD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BCDF2-DE51-2B26-791C-A85B0B7338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7DF762-0BA4-C7B9-14B2-689B26C258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2795D6-CA09-D33E-25E1-C44563BCA1EB}"/>
              </a:ext>
            </a:extLst>
          </p:cNvPr>
          <p:cNvSpPr>
            <a:spLocks noGrp="1"/>
          </p:cNvSpPr>
          <p:nvPr>
            <p:ph type="dt" sz="half" idx="10"/>
          </p:nvPr>
        </p:nvSpPr>
        <p:spPr/>
        <p:txBody>
          <a:bodyPr/>
          <a:lstStyle/>
          <a:p>
            <a:fld id="{8182B2AC-A20B-4456-8690-8D7276E78389}" type="datetimeFigureOut">
              <a:rPr lang="en-US" smtClean="0"/>
              <a:t>12/23/2023</a:t>
            </a:fld>
            <a:endParaRPr lang="en-US"/>
          </a:p>
        </p:txBody>
      </p:sp>
      <p:sp>
        <p:nvSpPr>
          <p:cNvPr id="5" name="Footer Placeholder 4">
            <a:extLst>
              <a:ext uri="{FF2B5EF4-FFF2-40B4-BE49-F238E27FC236}">
                <a16:creationId xmlns:a16="http://schemas.microsoft.com/office/drawing/2014/main" id="{C3E76D70-53B6-B2C5-C2F0-C206D2ECE1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C2973F-D426-5636-EE26-AABDF3784AC0}"/>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555771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054D-6FAD-6FA5-2300-DCD1ECE733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D954FE-3F06-C8D2-A5EE-4F9ADA71C3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B25C84-24B3-2B00-44D5-14277DC77163}"/>
              </a:ext>
            </a:extLst>
          </p:cNvPr>
          <p:cNvSpPr>
            <a:spLocks noGrp="1"/>
          </p:cNvSpPr>
          <p:nvPr>
            <p:ph type="dt" sz="half" idx="10"/>
          </p:nvPr>
        </p:nvSpPr>
        <p:spPr/>
        <p:txBody>
          <a:bodyPr/>
          <a:lstStyle/>
          <a:p>
            <a:fld id="{8182B2AC-A20B-4456-8690-8D7276E78389}" type="datetimeFigureOut">
              <a:rPr lang="en-US" smtClean="0"/>
              <a:t>12/23/2023</a:t>
            </a:fld>
            <a:endParaRPr lang="en-US"/>
          </a:p>
        </p:txBody>
      </p:sp>
      <p:sp>
        <p:nvSpPr>
          <p:cNvPr id="5" name="Footer Placeholder 4">
            <a:extLst>
              <a:ext uri="{FF2B5EF4-FFF2-40B4-BE49-F238E27FC236}">
                <a16:creationId xmlns:a16="http://schemas.microsoft.com/office/drawing/2014/main" id="{4F512B4C-61A5-15A7-837A-98A550573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DEAC2-3048-0135-7621-CB7219C7004D}"/>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3307848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E78DD0-76DE-6BA3-0946-EABAACC661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B2AF30-FDF7-26C1-DB7E-21C823224A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B4E47D-477C-2890-0044-4B88A3F6EDB9}"/>
              </a:ext>
            </a:extLst>
          </p:cNvPr>
          <p:cNvSpPr>
            <a:spLocks noGrp="1"/>
          </p:cNvSpPr>
          <p:nvPr>
            <p:ph type="dt" sz="half" idx="10"/>
          </p:nvPr>
        </p:nvSpPr>
        <p:spPr/>
        <p:txBody>
          <a:bodyPr/>
          <a:lstStyle/>
          <a:p>
            <a:fld id="{8182B2AC-A20B-4456-8690-8D7276E78389}" type="datetimeFigureOut">
              <a:rPr lang="en-US" smtClean="0"/>
              <a:t>12/23/2023</a:t>
            </a:fld>
            <a:endParaRPr lang="en-US"/>
          </a:p>
        </p:txBody>
      </p:sp>
      <p:sp>
        <p:nvSpPr>
          <p:cNvPr id="5" name="Footer Placeholder 4">
            <a:extLst>
              <a:ext uri="{FF2B5EF4-FFF2-40B4-BE49-F238E27FC236}">
                <a16:creationId xmlns:a16="http://schemas.microsoft.com/office/drawing/2014/main" id="{6D0C52F1-9806-F2A3-FB13-E4D6FCB20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558AA-9BE2-C61A-266A-B675A5891815}"/>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3728330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A8FB-DD3D-CBD6-CD25-9C6FCDE66F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39DFE8-3590-721F-279B-B2FE4505F2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2468C0-4F29-EE75-00C1-CD9775275C31}"/>
              </a:ext>
            </a:extLst>
          </p:cNvPr>
          <p:cNvSpPr>
            <a:spLocks noGrp="1"/>
          </p:cNvSpPr>
          <p:nvPr>
            <p:ph type="dt" sz="half" idx="10"/>
          </p:nvPr>
        </p:nvSpPr>
        <p:spPr/>
        <p:txBody>
          <a:bodyPr/>
          <a:lstStyle/>
          <a:p>
            <a:fld id="{8182B2AC-A20B-4456-8690-8D7276E78389}" type="datetimeFigureOut">
              <a:rPr lang="en-US" smtClean="0"/>
              <a:t>12/23/2023</a:t>
            </a:fld>
            <a:endParaRPr lang="en-US"/>
          </a:p>
        </p:txBody>
      </p:sp>
      <p:sp>
        <p:nvSpPr>
          <p:cNvPr id="5" name="Footer Placeholder 4">
            <a:extLst>
              <a:ext uri="{FF2B5EF4-FFF2-40B4-BE49-F238E27FC236}">
                <a16:creationId xmlns:a16="http://schemas.microsoft.com/office/drawing/2014/main" id="{5700A7FA-A23B-5413-547E-5F661720C1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8B258A-AB47-7B26-E93E-669FA2E457E8}"/>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104353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91B0-9F6E-0206-78ED-4EC88CA275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E8A31B-B019-C541-6261-48DF5ABD05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11F8D4-F85A-BE20-9B5E-D8DEAFC9BF76}"/>
              </a:ext>
            </a:extLst>
          </p:cNvPr>
          <p:cNvSpPr>
            <a:spLocks noGrp="1"/>
          </p:cNvSpPr>
          <p:nvPr>
            <p:ph type="dt" sz="half" idx="10"/>
          </p:nvPr>
        </p:nvSpPr>
        <p:spPr/>
        <p:txBody>
          <a:bodyPr/>
          <a:lstStyle/>
          <a:p>
            <a:fld id="{8182B2AC-A20B-4456-8690-8D7276E78389}" type="datetimeFigureOut">
              <a:rPr lang="en-US" smtClean="0"/>
              <a:t>12/23/2023</a:t>
            </a:fld>
            <a:endParaRPr lang="en-US"/>
          </a:p>
        </p:txBody>
      </p:sp>
      <p:sp>
        <p:nvSpPr>
          <p:cNvPr id="5" name="Footer Placeholder 4">
            <a:extLst>
              <a:ext uri="{FF2B5EF4-FFF2-40B4-BE49-F238E27FC236}">
                <a16:creationId xmlns:a16="http://schemas.microsoft.com/office/drawing/2014/main" id="{61CCEB5E-DAE9-24CA-D2A1-0F30377DC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5DAEFC-B518-44C1-BA31-2E06237307E6}"/>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982212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63F62-1800-EB74-75EE-E742594971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25B5C-80B4-5974-F1B4-5A147E3152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9A0898-677A-A80A-729C-2DB6BCA073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AD6045-A51D-3217-8F0A-0E6D5A7D3D98}"/>
              </a:ext>
            </a:extLst>
          </p:cNvPr>
          <p:cNvSpPr>
            <a:spLocks noGrp="1"/>
          </p:cNvSpPr>
          <p:nvPr>
            <p:ph type="dt" sz="half" idx="10"/>
          </p:nvPr>
        </p:nvSpPr>
        <p:spPr/>
        <p:txBody>
          <a:bodyPr/>
          <a:lstStyle/>
          <a:p>
            <a:fld id="{8182B2AC-A20B-4456-8690-8D7276E78389}" type="datetimeFigureOut">
              <a:rPr lang="en-US" smtClean="0"/>
              <a:t>12/23/2023</a:t>
            </a:fld>
            <a:endParaRPr lang="en-US"/>
          </a:p>
        </p:txBody>
      </p:sp>
      <p:sp>
        <p:nvSpPr>
          <p:cNvPr id="6" name="Footer Placeholder 5">
            <a:extLst>
              <a:ext uri="{FF2B5EF4-FFF2-40B4-BE49-F238E27FC236}">
                <a16:creationId xmlns:a16="http://schemas.microsoft.com/office/drawing/2014/main" id="{A545464C-264B-C0C9-D6F7-73F29A3E66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90F676-75F9-7B2B-1EF1-A18660893919}"/>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2061691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5622-AAAE-44F0-F396-15F2B02390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F69B3E-9CD2-8CD4-5F54-F70C26907D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E12C10-36A8-E4DA-BA2F-095F131204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144F10-8034-D17A-3328-4B0FAF3450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E8871C-DEC7-C903-CCBA-80068CEFF4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4139E1-9FB5-FEAE-6B09-EB9DE48AA9DE}"/>
              </a:ext>
            </a:extLst>
          </p:cNvPr>
          <p:cNvSpPr>
            <a:spLocks noGrp="1"/>
          </p:cNvSpPr>
          <p:nvPr>
            <p:ph type="dt" sz="half" idx="10"/>
          </p:nvPr>
        </p:nvSpPr>
        <p:spPr/>
        <p:txBody>
          <a:bodyPr/>
          <a:lstStyle/>
          <a:p>
            <a:fld id="{8182B2AC-A20B-4456-8690-8D7276E78389}" type="datetimeFigureOut">
              <a:rPr lang="en-US" smtClean="0"/>
              <a:t>12/23/2023</a:t>
            </a:fld>
            <a:endParaRPr lang="en-US"/>
          </a:p>
        </p:txBody>
      </p:sp>
      <p:sp>
        <p:nvSpPr>
          <p:cNvPr id="8" name="Footer Placeholder 7">
            <a:extLst>
              <a:ext uri="{FF2B5EF4-FFF2-40B4-BE49-F238E27FC236}">
                <a16:creationId xmlns:a16="http://schemas.microsoft.com/office/drawing/2014/main" id="{2876DF18-5543-3FE8-0823-5C8E01C51A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AE7246-E84A-4D3F-2D1F-AE3062CD668C}"/>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3283000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E11B7-FF62-3214-D0A9-742B21DA4E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AE876-66EC-6B65-5995-F50A7642AD34}"/>
              </a:ext>
            </a:extLst>
          </p:cNvPr>
          <p:cNvSpPr>
            <a:spLocks noGrp="1"/>
          </p:cNvSpPr>
          <p:nvPr>
            <p:ph type="dt" sz="half" idx="10"/>
          </p:nvPr>
        </p:nvSpPr>
        <p:spPr/>
        <p:txBody>
          <a:bodyPr/>
          <a:lstStyle/>
          <a:p>
            <a:fld id="{8182B2AC-A20B-4456-8690-8D7276E78389}" type="datetimeFigureOut">
              <a:rPr lang="en-US" smtClean="0"/>
              <a:t>12/23/2023</a:t>
            </a:fld>
            <a:endParaRPr lang="en-US"/>
          </a:p>
        </p:txBody>
      </p:sp>
      <p:sp>
        <p:nvSpPr>
          <p:cNvPr id="4" name="Footer Placeholder 3">
            <a:extLst>
              <a:ext uri="{FF2B5EF4-FFF2-40B4-BE49-F238E27FC236}">
                <a16:creationId xmlns:a16="http://schemas.microsoft.com/office/drawing/2014/main" id="{8E813C1B-5424-38C9-791A-48D7F9E65B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D3CC81-C070-BF14-5D35-E1A67F162CD7}"/>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782054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9D632F-BF19-31B0-D79D-A72DE7C8BF72}"/>
              </a:ext>
            </a:extLst>
          </p:cNvPr>
          <p:cNvSpPr>
            <a:spLocks noGrp="1"/>
          </p:cNvSpPr>
          <p:nvPr>
            <p:ph type="dt" sz="half" idx="10"/>
          </p:nvPr>
        </p:nvSpPr>
        <p:spPr/>
        <p:txBody>
          <a:bodyPr/>
          <a:lstStyle/>
          <a:p>
            <a:fld id="{8182B2AC-A20B-4456-8690-8D7276E78389}" type="datetimeFigureOut">
              <a:rPr lang="en-US" smtClean="0"/>
              <a:t>12/23/2023</a:t>
            </a:fld>
            <a:endParaRPr lang="en-US"/>
          </a:p>
        </p:txBody>
      </p:sp>
      <p:sp>
        <p:nvSpPr>
          <p:cNvPr id="3" name="Footer Placeholder 2">
            <a:extLst>
              <a:ext uri="{FF2B5EF4-FFF2-40B4-BE49-F238E27FC236}">
                <a16:creationId xmlns:a16="http://schemas.microsoft.com/office/drawing/2014/main" id="{263C688A-F763-A518-3D1E-19AE896E27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33C943-EAAB-B54E-0977-B8DCBF067A50}"/>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914686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80629-D888-9D12-FEB7-B924F208C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600615-1CCC-9AC3-E57C-6CA2C09238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51EB4F-7423-7F03-D4BB-9EDCBA043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98CB29-2281-C156-4634-DBDCA0A44FFE}"/>
              </a:ext>
            </a:extLst>
          </p:cNvPr>
          <p:cNvSpPr>
            <a:spLocks noGrp="1"/>
          </p:cNvSpPr>
          <p:nvPr>
            <p:ph type="dt" sz="half" idx="10"/>
          </p:nvPr>
        </p:nvSpPr>
        <p:spPr/>
        <p:txBody>
          <a:bodyPr/>
          <a:lstStyle/>
          <a:p>
            <a:fld id="{8182B2AC-A20B-4456-8690-8D7276E78389}" type="datetimeFigureOut">
              <a:rPr lang="en-US" smtClean="0"/>
              <a:t>12/23/2023</a:t>
            </a:fld>
            <a:endParaRPr lang="en-US"/>
          </a:p>
        </p:txBody>
      </p:sp>
      <p:sp>
        <p:nvSpPr>
          <p:cNvPr id="6" name="Footer Placeholder 5">
            <a:extLst>
              <a:ext uri="{FF2B5EF4-FFF2-40B4-BE49-F238E27FC236}">
                <a16:creationId xmlns:a16="http://schemas.microsoft.com/office/drawing/2014/main" id="{39BEE2AA-73B3-D40F-790B-CB9DF31DA0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75839E-4D36-CF7A-1E7C-3B6AB8914246}"/>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420252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5C397-472B-EB6A-3825-75159A273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C39B88-6872-3F24-1CA3-F3D6E4CD19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79E19C-48CF-CB36-E3F4-AE19D0EE94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95C84C-E156-323F-E104-575F175A79CB}"/>
              </a:ext>
            </a:extLst>
          </p:cNvPr>
          <p:cNvSpPr>
            <a:spLocks noGrp="1"/>
          </p:cNvSpPr>
          <p:nvPr>
            <p:ph type="dt" sz="half" idx="10"/>
          </p:nvPr>
        </p:nvSpPr>
        <p:spPr/>
        <p:txBody>
          <a:bodyPr/>
          <a:lstStyle/>
          <a:p>
            <a:fld id="{8182B2AC-A20B-4456-8690-8D7276E78389}" type="datetimeFigureOut">
              <a:rPr lang="en-US" smtClean="0"/>
              <a:t>12/23/2023</a:t>
            </a:fld>
            <a:endParaRPr lang="en-US"/>
          </a:p>
        </p:txBody>
      </p:sp>
      <p:sp>
        <p:nvSpPr>
          <p:cNvPr id="6" name="Footer Placeholder 5">
            <a:extLst>
              <a:ext uri="{FF2B5EF4-FFF2-40B4-BE49-F238E27FC236}">
                <a16:creationId xmlns:a16="http://schemas.microsoft.com/office/drawing/2014/main" id="{9996E7A0-6F27-AE41-A185-C8A0FD6CA6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24C4AF-C5CD-010A-3A4E-92FEECC42ECC}"/>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2132494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ED207A-59F3-13FC-A6EE-AD1507D161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7C8BAA-AB3A-9380-6432-48AF94C087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1AF81-CB3A-E8E9-91B7-C7AE13DBFA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2B2AC-A20B-4456-8690-8D7276E78389}" type="datetimeFigureOut">
              <a:rPr lang="en-US" smtClean="0"/>
              <a:t>12/23/2023</a:t>
            </a:fld>
            <a:endParaRPr lang="en-US"/>
          </a:p>
        </p:txBody>
      </p:sp>
      <p:sp>
        <p:nvSpPr>
          <p:cNvPr id="5" name="Footer Placeholder 4">
            <a:extLst>
              <a:ext uri="{FF2B5EF4-FFF2-40B4-BE49-F238E27FC236}">
                <a16:creationId xmlns:a16="http://schemas.microsoft.com/office/drawing/2014/main" id="{09069920-1CAC-BEF1-A3E2-4C757A5E77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361455-A35D-94A0-1FB4-CC47B4CD18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716FB4-D8FC-4D15-A72C-908B36A91371}" type="slidenum">
              <a:rPr lang="en-US" smtClean="0"/>
              <a:t>‹#›</a:t>
            </a:fld>
            <a:endParaRPr lang="en-US"/>
          </a:p>
        </p:txBody>
      </p:sp>
    </p:spTree>
    <p:extLst>
      <p:ext uri="{BB962C8B-B14F-4D97-AF65-F5344CB8AC3E}">
        <p14:creationId xmlns:p14="http://schemas.microsoft.com/office/powerpoint/2010/main" val="2056428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8B9A61-8786-722F-A0D0-F3DEF0425A82}"/>
              </a:ext>
            </a:extLst>
          </p:cNvPr>
          <p:cNvSpPr/>
          <p:nvPr/>
        </p:nvSpPr>
        <p:spPr>
          <a:xfrm>
            <a:off x="0" y="2057400"/>
            <a:ext cx="12192000" cy="2533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Decision Tree</a:t>
            </a:r>
          </a:p>
        </p:txBody>
      </p:sp>
    </p:spTree>
    <p:extLst>
      <p:ext uri="{BB962C8B-B14F-4D97-AF65-F5344CB8AC3E}">
        <p14:creationId xmlns:p14="http://schemas.microsoft.com/office/powerpoint/2010/main" val="2005956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7BE11B-F894-3320-B0A5-311179D5201A}"/>
              </a:ext>
            </a:extLst>
          </p:cNvPr>
          <p:cNvSpPr txBox="1"/>
          <p:nvPr/>
        </p:nvSpPr>
        <p:spPr>
          <a:xfrm>
            <a:off x="160655" y="561975"/>
            <a:ext cx="11336020" cy="1384995"/>
          </a:xfrm>
          <a:prstGeom prst="rect">
            <a:avLst/>
          </a:prstGeom>
          <a:noFill/>
        </p:spPr>
        <p:txBody>
          <a:bodyPr wrap="square" rtlCol="0">
            <a:spAutoFit/>
          </a:bodyPr>
          <a:lstStyle/>
          <a:p>
            <a:r>
              <a:rPr lang="en-US" b="1" i="0" dirty="0">
                <a:solidFill>
                  <a:srgbClr val="000000"/>
                </a:solidFill>
                <a:effectLst/>
                <a:latin typeface="Calibri" panose="020F0502020204030204" pitchFamily="34" charset="0"/>
              </a:rPr>
              <a:t>Standard Deviation:</a:t>
            </a:r>
          </a:p>
          <a:p>
            <a:endParaRPr lang="en-US" sz="1200" b="0" i="0" dirty="0">
              <a:solidFill>
                <a:srgbClr val="000000"/>
              </a:solidFill>
              <a:effectLst/>
              <a:latin typeface="Calibri" panose="020F0502020204030204" pitchFamily="34" charset="0"/>
            </a:endParaRPr>
          </a:p>
          <a:p>
            <a:r>
              <a:rPr lang="en-US" b="0" i="0" dirty="0">
                <a:solidFill>
                  <a:srgbClr val="000000"/>
                </a:solidFill>
                <a:effectLst/>
                <a:latin typeface="Calibri" panose="020F0502020204030204" pitchFamily="34" charset="0"/>
              </a:rPr>
              <a:t>A decision tree is built top-down from a root node and involves partitioning the data into subsets that contain instances with similar values (homogenous). We use standard deviation to calculate the homogeneity of a numerical sample. If the numerical sample is completely homogeneous its standard deviation is zero</a:t>
            </a:r>
            <a:endParaRPr lang="en-US" dirty="0"/>
          </a:p>
        </p:txBody>
      </p:sp>
      <p:pic>
        <p:nvPicPr>
          <p:cNvPr id="2051" name="Picture 3">
            <a:extLst>
              <a:ext uri="{FF2B5EF4-FFF2-40B4-BE49-F238E27FC236}">
                <a16:creationId xmlns:a16="http://schemas.microsoft.com/office/drawing/2014/main" id="{7E7963DE-88E9-1B61-E24D-04384E39DE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953"/>
          <a:stretch/>
        </p:blipFill>
        <p:spPr bwMode="auto">
          <a:xfrm>
            <a:off x="160655" y="2452509"/>
            <a:ext cx="6351905" cy="28003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20A923E-7B3F-DB00-DE10-706D874AAA20}"/>
              </a:ext>
            </a:extLst>
          </p:cNvPr>
          <p:cNvSpPr txBox="1"/>
          <p:nvPr/>
        </p:nvSpPr>
        <p:spPr>
          <a:xfrm>
            <a:off x="160655" y="1996559"/>
            <a:ext cx="5772150" cy="369332"/>
          </a:xfrm>
          <a:prstGeom prst="rect">
            <a:avLst/>
          </a:prstGeom>
          <a:noFill/>
        </p:spPr>
        <p:txBody>
          <a:bodyPr wrap="square" rtlCol="0">
            <a:spAutoFit/>
          </a:bodyPr>
          <a:lstStyle/>
          <a:p>
            <a:r>
              <a:rPr lang="en-US" b="0" i="0" dirty="0">
                <a:solidFill>
                  <a:srgbClr val="000000"/>
                </a:solidFill>
                <a:effectLst/>
                <a:latin typeface="Calibri" panose="020F0502020204030204" pitchFamily="34" charset="0"/>
              </a:rPr>
              <a:t>a) Standard deviation for </a:t>
            </a:r>
            <a:r>
              <a:rPr lang="en-US" b="1" i="0" dirty="0">
                <a:solidFill>
                  <a:srgbClr val="000000"/>
                </a:solidFill>
                <a:effectLst/>
                <a:latin typeface="Calibri" panose="020F0502020204030204" pitchFamily="34" charset="0"/>
              </a:rPr>
              <a:t>one</a:t>
            </a:r>
            <a:r>
              <a:rPr lang="en-US" b="0" i="0" dirty="0">
                <a:solidFill>
                  <a:srgbClr val="000000"/>
                </a:solidFill>
                <a:effectLst/>
                <a:latin typeface="Calibri" panose="020F0502020204030204" pitchFamily="34" charset="0"/>
              </a:rPr>
              <a:t> attribute:</a:t>
            </a:r>
            <a:endParaRPr lang="en-US" dirty="0"/>
          </a:p>
        </p:txBody>
      </p:sp>
      <p:sp>
        <p:nvSpPr>
          <p:cNvPr id="8" name="TextBox 7">
            <a:extLst>
              <a:ext uri="{FF2B5EF4-FFF2-40B4-BE49-F238E27FC236}">
                <a16:creationId xmlns:a16="http://schemas.microsoft.com/office/drawing/2014/main" id="{13EF8BFB-D583-1395-D197-8818C5D61697}"/>
              </a:ext>
            </a:extLst>
          </p:cNvPr>
          <p:cNvSpPr txBox="1"/>
          <p:nvPr/>
        </p:nvSpPr>
        <p:spPr>
          <a:xfrm>
            <a:off x="160655" y="5448300"/>
            <a:ext cx="9926320" cy="1160831"/>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sz="1600" b="0" i="0" dirty="0">
                <a:solidFill>
                  <a:srgbClr val="000000"/>
                </a:solidFill>
                <a:effectLst/>
                <a:latin typeface="Calibri" panose="020F0502020204030204" pitchFamily="34" charset="0"/>
              </a:rPr>
              <a:t>Standard Deviation (</a:t>
            </a:r>
            <a:r>
              <a:rPr lang="en-US" sz="1600" b="1" i="0" dirty="0">
                <a:solidFill>
                  <a:srgbClr val="000000"/>
                </a:solidFill>
                <a:effectLst/>
                <a:latin typeface="Calibri" panose="020F0502020204030204" pitchFamily="34" charset="0"/>
              </a:rPr>
              <a:t>S</a:t>
            </a:r>
            <a:r>
              <a:rPr lang="en-US" sz="1600" b="0" i="0" dirty="0">
                <a:solidFill>
                  <a:srgbClr val="000000"/>
                </a:solidFill>
                <a:effectLst/>
                <a:latin typeface="Calibri" panose="020F0502020204030204" pitchFamily="34" charset="0"/>
              </a:rPr>
              <a:t>) is for tree building (branching).</a:t>
            </a:r>
            <a:endParaRPr lang="en-US" sz="1600" b="0" i="0" dirty="0">
              <a:solidFill>
                <a:srgbClr val="000000"/>
              </a:solidFill>
              <a:effectLst/>
              <a:latin typeface="Times New Roman" panose="02020603050405020304" pitchFamily="18" charset="0"/>
            </a:endParaRPr>
          </a:p>
          <a:p>
            <a:pPr marL="285750" indent="-285750" algn="l">
              <a:lnSpc>
                <a:spcPct val="150000"/>
              </a:lnSpc>
              <a:buFont typeface="Arial" panose="020B0604020202020204" pitchFamily="34" charset="0"/>
              <a:buChar char="•"/>
            </a:pPr>
            <a:r>
              <a:rPr lang="en-US" sz="1600" b="0" i="0" dirty="0">
                <a:solidFill>
                  <a:srgbClr val="000000"/>
                </a:solidFill>
                <a:effectLst/>
                <a:latin typeface="Calibri" panose="020F0502020204030204" pitchFamily="34" charset="0"/>
              </a:rPr>
              <a:t>Coefficient of Deviation (</a:t>
            </a:r>
            <a:r>
              <a:rPr lang="en-US" sz="1600" b="1" i="0" dirty="0">
                <a:solidFill>
                  <a:srgbClr val="000000"/>
                </a:solidFill>
                <a:effectLst/>
                <a:latin typeface="Calibri" panose="020F0502020204030204" pitchFamily="34" charset="0"/>
              </a:rPr>
              <a:t>CV</a:t>
            </a:r>
            <a:r>
              <a:rPr lang="en-US" sz="1600" b="0" i="0" dirty="0">
                <a:solidFill>
                  <a:srgbClr val="000000"/>
                </a:solidFill>
                <a:effectLst/>
                <a:latin typeface="Calibri" panose="020F0502020204030204" pitchFamily="34" charset="0"/>
              </a:rPr>
              <a:t>) is used to decide when to stop branching. We can use Count (</a:t>
            </a:r>
            <a:r>
              <a:rPr lang="en-US" sz="1600" b="1" i="0" dirty="0">
                <a:solidFill>
                  <a:srgbClr val="000000"/>
                </a:solidFill>
                <a:effectLst/>
                <a:latin typeface="Calibri" panose="020F0502020204030204" pitchFamily="34" charset="0"/>
              </a:rPr>
              <a:t>n</a:t>
            </a:r>
            <a:r>
              <a:rPr lang="en-US" sz="1600" b="0" i="0" dirty="0">
                <a:solidFill>
                  <a:srgbClr val="000000"/>
                </a:solidFill>
                <a:effectLst/>
                <a:latin typeface="Calibri" panose="020F0502020204030204" pitchFamily="34" charset="0"/>
              </a:rPr>
              <a:t>) as well.</a:t>
            </a:r>
            <a:endParaRPr lang="en-US" sz="1600" b="0" i="0" dirty="0">
              <a:solidFill>
                <a:srgbClr val="000000"/>
              </a:solidFill>
              <a:effectLst/>
              <a:latin typeface="Times New Roman" panose="02020603050405020304" pitchFamily="18" charset="0"/>
            </a:endParaRPr>
          </a:p>
          <a:p>
            <a:pPr marL="285750" indent="-285750" algn="l">
              <a:lnSpc>
                <a:spcPct val="150000"/>
              </a:lnSpc>
              <a:buFont typeface="Arial" panose="020B0604020202020204" pitchFamily="34" charset="0"/>
              <a:buChar char="•"/>
            </a:pPr>
            <a:r>
              <a:rPr lang="en-US" sz="1600" b="0" i="0" dirty="0">
                <a:solidFill>
                  <a:srgbClr val="000000"/>
                </a:solidFill>
                <a:effectLst/>
                <a:latin typeface="Calibri" panose="020F0502020204030204" pitchFamily="34" charset="0"/>
              </a:rPr>
              <a:t>Average (</a:t>
            </a:r>
            <a:r>
              <a:rPr lang="en-US" sz="1600" b="1" i="0" dirty="0">
                <a:solidFill>
                  <a:srgbClr val="000000"/>
                </a:solidFill>
                <a:effectLst/>
                <a:latin typeface="Calibri" panose="020F0502020204030204" pitchFamily="34" charset="0"/>
              </a:rPr>
              <a:t>Avg</a:t>
            </a:r>
            <a:r>
              <a:rPr lang="en-US" sz="1600" b="0" i="0" dirty="0">
                <a:solidFill>
                  <a:srgbClr val="000000"/>
                </a:solidFill>
                <a:effectLst/>
                <a:latin typeface="Calibri" panose="020F0502020204030204" pitchFamily="34" charset="0"/>
              </a:rPr>
              <a:t>) is the value in the leaf nodes.</a:t>
            </a:r>
            <a:endParaRPr lang="en-US" sz="1600" b="0" i="0" dirty="0">
              <a:solidFill>
                <a:srgbClr val="000000"/>
              </a:solidFill>
              <a:effectLst/>
              <a:latin typeface="Times New Roman" panose="02020603050405020304" pitchFamily="18" charset="0"/>
            </a:endParaRPr>
          </a:p>
        </p:txBody>
      </p:sp>
      <p:sp>
        <p:nvSpPr>
          <p:cNvPr id="9" name="TextBox 8">
            <a:extLst>
              <a:ext uri="{FF2B5EF4-FFF2-40B4-BE49-F238E27FC236}">
                <a16:creationId xmlns:a16="http://schemas.microsoft.com/office/drawing/2014/main" id="{7CA1E580-A4A7-624F-1F28-AE2B840F4665}"/>
              </a:ext>
            </a:extLst>
          </p:cNvPr>
          <p:cNvSpPr txBox="1"/>
          <p:nvPr/>
        </p:nvSpPr>
        <p:spPr>
          <a:xfrm>
            <a:off x="6096000" y="2039868"/>
            <a:ext cx="6351905" cy="369332"/>
          </a:xfrm>
          <a:prstGeom prst="rect">
            <a:avLst/>
          </a:prstGeom>
          <a:noFill/>
        </p:spPr>
        <p:txBody>
          <a:bodyPr wrap="square" rtlCol="0">
            <a:spAutoFit/>
          </a:bodyPr>
          <a:lstStyle/>
          <a:p>
            <a:r>
              <a:rPr lang="en-US" b="0" i="0" dirty="0">
                <a:solidFill>
                  <a:srgbClr val="000000"/>
                </a:solidFill>
                <a:effectLst/>
                <a:latin typeface="Calibri" panose="020F0502020204030204" pitchFamily="34" charset="0"/>
              </a:rPr>
              <a:t>b) Standard deviation for </a:t>
            </a:r>
            <a:r>
              <a:rPr lang="en-US" b="1" i="0" dirty="0">
                <a:solidFill>
                  <a:srgbClr val="000000"/>
                </a:solidFill>
                <a:effectLst/>
                <a:latin typeface="Calibri" panose="020F0502020204030204" pitchFamily="34" charset="0"/>
              </a:rPr>
              <a:t>two</a:t>
            </a:r>
            <a:r>
              <a:rPr lang="en-US" b="0" i="0" dirty="0">
                <a:solidFill>
                  <a:srgbClr val="000000"/>
                </a:solidFill>
                <a:effectLst/>
                <a:latin typeface="Calibri" panose="020F0502020204030204" pitchFamily="34" charset="0"/>
              </a:rPr>
              <a:t> attributes (target and predictor):</a:t>
            </a:r>
            <a:endParaRPr lang="en-US" dirty="0"/>
          </a:p>
        </p:txBody>
      </p:sp>
      <p:pic>
        <p:nvPicPr>
          <p:cNvPr id="10" name="Picture 2">
            <a:extLst>
              <a:ext uri="{FF2B5EF4-FFF2-40B4-BE49-F238E27FC236}">
                <a16:creationId xmlns:a16="http://schemas.microsoft.com/office/drawing/2014/main" id="{9F0D8A34-E7B5-6E8F-53EF-8C7F7B4A6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5755" y="2409200"/>
            <a:ext cx="4292600" cy="3175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820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8BA2D7-37C8-F041-1CF6-2FC1B4859FDB}"/>
              </a:ext>
            </a:extLst>
          </p:cNvPr>
          <p:cNvSpPr txBox="1"/>
          <p:nvPr/>
        </p:nvSpPr>
        <p:spPr>
          <a:xfrm>
            <a:off x="133350" y="361950"/>
            <a:ext cx="6581775" cy="369332"/>
          </a:xfrm>
          <a:prstGeom prst="rect">
            <a:avLst/>
          </a:prstGeom>
          <a:noFill/>
        </p:spPr>
        <p:txBody>
          <a:bodyPr wrap="square" rtlCol="0">
            <a:spAutoFit/>
          </a:bodyPr>
          <a:lstStyle/>
          <a:p>
            <a:r>
              <a:rPr lang="en-US" b="1" i="0" dirty="0">
                <a:solidFill>
                  <a:srgbClr val="000000"/>
                </a:solidFill>
                <a:effectLst/>
                <a:latin typeface="Calibri" panose="020F0502020204030204" pitchFamily="34" charset="0"/>
              </a:rPr>
              <a:t>Standard Deviation Reduction</a:t>
            </a:r>
            <a:endParaRPr lang="en-US" dirty="0"/>
          </a:p>
        </p:txBody>
      </p:sp>
      <p:sp>
        <p:nvSpPr>
          <p:cNvPr id="8" name="TextBox 7">
            <a:extLst>
              <a:ext uri="{FF2B5EF4-FFF2-40B4-BE49-F238E27FC236}">
                <a16:creationId xmlns:a16="http://schemas.microsoft.com/office/drawing/2014/main" id="{8A8CC3F9-7958-7933-3D3C-18F63A142366}"/>
              </a:ext>
            </a:extLst>
          </p:cNvPr>
          <p:cNvSpPr txBox="1"/>
          <p:nvPr/>
        </p:nvSpPr>
        <p:spPr>
          <a:xfrm>
            <a:off x="279400" y="875030"/>
            <a:ext cx="11633200" cy="2062103"/>
          </a:xfrm>
          <a:prstGeom prst="rect">
            <a:avLst/>
          </a:prstGeom>
          <a:noFill/>
        </p:spPr>
        <p:txBody>
          <a:bodyPr wrap="square" rtlCol="0">
            <a:spAutoFit/>
          </a:bodyPr>
          <a:lstStyle/>
          <a:p>
            <a:r>
              <a:rPr lang="en-US" sz="1600" dirty="0"/>
              <a:t>The standard deviation reduction is based on the decrease in standard deviation after a dataset is split on an attribute. Constructing a decision tree is all about finding attribute that returns the highest standard deviation reduction (i.e., the most homogeneous branches).</a:t>
            </a:r>
          </a:p>
          <a:p>
            <a:r>
              <a:rPr lang="en-US" sz="1600" b="1" dirty="0"/>
              <a:t>Step 1</a:t>
            </a:r>
            <a:r>
              <a:rPr lang="en-US" sz="1600" dirty="0"/>
              <a:t>: The standard deviation of the target is calculated. 		</a:t>
            </a:r>
          </a:p>
          <a:p>
            <a:r>
              <a:rPr lang="en-US" sz="1600" dirty="0"/>
              <a:t> 		</a:t>
            </a:r>
          </a:p>
          <a:p>
            <a:pPr algn="ctr"/>
            <a:r>
              <a:rPr lang="en-US" sz="1600" b="1" dirty="0"/>
              <a:t>Standard deviation (Hours Played) = 9.32</a:t>
            </a:r>
          </a:p>
          <a:p>
            <a:endParaRPr lang="en-US" sz="1600" dirty="0"/>
          </a:p>
          <a:p>
            <a:r>
              <a:rPr lang="en-US" sz="1600" b="1" dirty="0"/>
              <a:t>Step 2</a:t>
            </a:r>
            <a:r>
              <a:rPr lang="en-US" sz="1600" dirty="0"/>
              <a:t>: The dataset is then split on the different attributes. The standard deviation for each branch is calculated. The resulting standard deviation is subtracted from the standard deviation before the split. The result is the standard deviation reduction. </a:t>
            </a:r>
          </a:p>
        </p:txBody>
      </p:sp>
      <p:pic>
        <p:nvPicPr>
          <p:cNvPr id="3076" name="Picture 4">
            <a:extLst>
              <a:ext uri="{FF2B5EF4-FFF2-40B4-BE49-F238E27FC236}">
                <a16:creationId xmlns:a16="http://schemas.microsoft.com/office/drawing/2014/main" id="{1F7CD3D4-44A9-F830-4A9A-75FA76BE4C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280" y="3307398"/>
            <a:ext cx="4419600" cy="26003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F0C202FC-505B-521C-FB9F-1BF28DB457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3355" y="3712210"/>
            <a:ext cx="4286250"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362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8FDB90-5AAD-B9BB-FF0B-E6E226D6848B}"/>
              </a:ext>
            </a:extLst>
          </p:cNvPr>
          <p:cNvSpPr txBox="1"/>
          <p:nvPr/>
        </p:nvSpPr>
        <p:spPr>
          <a:xfrm>
            <a:off x="245110" y="380365"/>
            <a:ext cx="9611360" cy="369332"/>
          </a:xfrm>
          <a:prstGeom prst="rect">
            <a:avLst/>
          </a:prstGeom>
          <a:noFill/>
        </p:spPr>
        <p:txBody>
          <a:bodyPr wrap="square" rtlCol="0">
            <a:spAutoFit/>
          </a:bodyPr>
          <a:lstStyle/>
          <a:p>
            <a:r>
              <a:rPr lang="en-US" sz="1600" b="1" dirty="0"/>
              <a:t>Step 3</a:t>
            </a:r>
            <a:r>
              <a:rPr lang="en-US" b="0" i="0" dirty="0">
                <a:solidFill>
                  <a:srgbClr val="000000"/>
                </a:solidFill>
                <a:effectLst/>
                <a:latin typeface="Calibri" panose="020F0502020204030204" pitchFamily="34" charset="0"/>
              </a:rPr>
              <a:t>: The attribute with the largest standard deviation reduction is chosen for the decision node. </a:t>
            </a:r>
            <a:endParaRPr lang="en-US" dirty="0"/>
          </a:p>
        </p:txBody>
      </p:sp>
      <p:pic>
        <p:nvPicPr>
          <p:cNvPr id="4098" name="Picture 2">
            <a:extLst>
              <a:ext uri="{FF2B5EF4-FFF2-40B4-BE49-F238E27FC236}">
                <a16:creationId xmlns:a16="http://schemas.microsoft.com/office/drawing/2014/main" id="{AA08C380-A95B-EA40-2C7F-0968255689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130" y="886778"/>
            <a:ext cx="2480310" cy="190532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D4E15EB-5BBC-DC26-FAC3-72D1E4B04CB6}"/>
              </a:ext>
            </a:extLst>
          </p:cNvPr>
          <p:cNvSpPr txBox="1"/>
          <p:nvPr/>
        </p:nvSpPr>
        <p:spPr>
          <a:xfrm>
            <a:off x="245110" y="2929188"/>
            <a:ext cx="11579860" cy="584775"/>
          </a:xfrm>
          <a:prstGeom prst="rect">
            <a:avLst/>
          </a:prstGeom>
          <a:noFill/>
        </p:spPr>
        <p:txBody>
          <a:bodyPr wrap="square">
            <a:spAutoFit/>
          </a:bodyPr>
          <a:lstStyle/>
          <a:p>
            <a:r>
              <a:rPr lang="en-US" sz="1600" b="1" dirty="0"/>
              <a:t>Step 4a</a:t>
            </a:r>
            <a:r>
              <a:rPr lang="en-US" sz="1600" dirty="0"/>
              <a:t>: The dataset is divided based on the values of the selected attribute. This process is run recursively on the non-leaf branches, until all data is processed.		</a:t>
            </a:r>
          </a:p>
        </p:txBody>
      </p:sp>
      <p:pic>
        <p:nvPicPr>
          <p:cNvPr id="4102" name="Picture 6">
            <a:extLst>
              <a:ext uri="{FF2B5EF4-FFF2-40B4-BE49-F238E27FC236}">
                <a16:creationId xmlns:a16="http://schemas.microsoft.com/office/drawing/2014/main" id="{E1BAD67F-DF53-EA92-01A5-81EDDB92C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5209" y="3315080"/>
            <a:ext cx="5809615" cy="307630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390D2BC-D0BF-CA10-36DD-EE9BF95DC85F}"/>
              </a:ext>
            </a:extLst>
          </p:cNvPr>
          <p:cNvSpPr txBox="1"/>
          <p:nvPr/>
        </p:nvSpPr>
        <p:spPr>
          <a:xfrm>
            <a:off x="245110" y="6185247"/>
            <a:ext cx="11839575" cy="584775"/>
          </a:xfrm>
          <a:prstGeom prst="rect">
            <a:avLst/>
          </a:prstGeom>
          <a:noFill/>
        </p:spPr>
        <p:txBody>
          <a:bodyPr wrap="square">
            <a:spAutoFit/>
          </a:bodyPr>
          <a:lstStyle/>
          <a:p>
            <a:r>
              <a:rPr lang="en-US" sz="1600" dirty="0"/>
              <a:t>In practice, we need some termination criteria. For example, when coefficient of deviation (CV) for a branch becomes smaller than a certain threshold (e.g., 10%) and/or when too few instances (n) remain in the branch (e.g., 3). </a:t>
            </a:r>
          </a:p>
        </p:txBody>
      </p:sp>
    </p:spTree>
    <p:extLst>
      <p:ext uri="{BB962C8B-B14F-4D97-AF65-F5344CB8AC3E}">
        <p14:creationId xmlns:p14="http://schemas.microsoft.com/office/powerpoint/2010/main" val="3000576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1A790F-FBD9-3BA3-EAF4-C73CBFD28C4A}"/>
              </a:ext>
            </a:extLst>
          </p:cNvPr>
          <p:cNvSpPr txBox="1"/>
          <p:nvPr/>
        </p:nvSpPr>
        <p:spPr>
          <a:xfrm>
            <a:off x="85724" y="466666"/>
            <a:ext cx="10906125" cy="584775"/>
          </a:xfrm>
          <a:prstGeom prst="rect">
            <a:avLst/>
          </a:prstGeom>
          <a:noFill/>
        </p:spPr>
        <p:txBody>
          <a:bodyPr wrap="square">
            <a:spAutoFit/>
          </a:bodyPr>
          <a:lstStyle/>
          <a:p>
            <a:r>
              <a:rPr lang="en-US" sz="1600" b="1" dirty="0"/>
              <a:t>Step 4b</a:t>
            </a:r>
            <a:r>
              <a:rPr lang="en-US" sz="1600" dirty="0"/>
              <a:t>: "Overcast" subset does not need any further splitting because its CV (8%) is less than the threshold (10%). The related leaf node gets the average of the "Overcast" subset.</a:t>
            </a:r>
          </a:p>
        </p:txBody>
      </p:sp>
      <p:pic>
        <p:nvPicPr>
          <p:cNvPr id="5122" name="Picture 2">
            <a:extLst>
              <a:ext uri="{FF2B5EF4-FFF2-40B4-BE49-F238E27FC236}">
                <a16:creationId xmlns:a16="http://schemas.microsoft.com/office/drawing/2014/main" id="{B3E91091-82B1-0A67-EC74-56BED6C222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291" b="3861"/>
          <a:stretch/>
        </p:blipFill>
        <p:spPr bwMode="auto">
          <a:xfrm>
            <a:off x="1828800" y="1051441"/>
            <a:ext cx="6410325" cy="20929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A419316-4062-E804-F760-638B892A2E28}"/>
              </a:ext>
            </a:extLst>
          </p:cNvPr>
          <p:cNvSpPr txBox="1"/>
          <p:nvPr/>
        </p:nvSpPr>
        <p:spPr>
          <a:xfrm>
            <a:off x="161924" y="3151537"/>
            <a:ext cx="12125325" cy="584775"/>
          </a:xfrm>
          <a:prstGeom prst="rect">
            <a:avLst/>
          </a:prstGeom>
          <a:noFill/>
        </p:spPr>
        <p:txBody>
          <a:bodyPr wrap="square">
            <a:spAutoFit/>
          </a:bodyPr>
          <a:lstStyle/>
          <a:p>
            <a:r>
              <a:rPr lang="en-US" sz="1600" b="1" dirty="0"/>
              <a:t>Step 4c</a:t>
            </a:r>
            <a:r>
              <a:rPr lang="en-US" sz="1600" dirty="0"/>
              <a:t>: However, the "Sunny" branch has an CV (28%) more than the threshold (10%) which needs further splitting. We select "Temp" as the best </a:t>
            </a:r>
            <a:r>
              <a:rPr lang="en-US" sz="1600" dirty="0" err="1"/>
              <a:t>best</a:t>
            </a:r>
            <a:r>
              <a:rPr lang="en-US" sz="1600" dirty="0"/>
              <a:t> node after "Outlook" because it has the largest SDR. </a:t>
            </a:r>
          </a:p>
        </p:txBody>
      </p:sp>
      <p:pic>
        <p:nvPicPr>
          <p:cNvPr id="5124" name="Picture 4">
            <a:extLst>
              <a:ext uri="{FF2B5EF4-FFF2-40B4-BE49-F238E27FC236}">
                <a16:creationId xmlns:a16="http://schemas.microsoft.com/office/drawing/2014/main" id="{FD8DD27C-A45E-637A-214D-D8D8DF1F77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52850"/>
            <a:ext cx="5591175" cy="31051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96A17C9-AC8B-CE12-47C5-7B45BFF1FE96}"/>
              </a:ext>
            </a:extLst>
          </p:cNvPr>
          <p:cNvSpPr txBox="1"/>
          <p:nvPr/>
        </p:nvSpPr>
        <p:spPr>
          <a:xfrm>
            <a:off x="5819775" y="6360247"/>
            <a:ext cx="6229350" cy="461665"/>
          </a:xfrm>
          <a:prstGeom prst="rect">
            <a:avLst/>
          </a:prstGeom>
          <a:noFill/>
        </p:spPr>
        <p:txBody>
          <a:bodyPr wrap="square">
            <a:spAutoFit/>
          </a:bodyPr>
          <a:lstStyle/>
          <a:p>
            <a:r>
              <a:rPr lang="en-US" sz="1200" b="1" i="0" dirty="0">
                <a:solidFill>
                  <a:srgbClr val="000000"/>
                </a:solidFill>
                <a:effectLst/>
                <a:latin typeface="Calibri" panose="020F0502020204030204" pitchFamily="34" charset="0"/>
              </a:rPr>
              <a:t>Note: </a:t>
            </a:r>
            <a:r>
              <a:rPr lang="en-US" sz="1200" i="1" dirty="0">
                <a:solidFill>
                  <a:srgbClr val="000000"/>
                </a:solidFill>
                <a:effectLst/>
                <a:latin typeface="Calibri" panose="020F0502020204030204" pitchFamily="34" charset="0"/>
              </a:rPr>
              <a:t>Because the number of data points for both branches (FALSE and TRUE) is equal or less than 3 we stop further branching and assign the average of each branch to the related leaf node.</a:t>
            </a:r>
            <a:endParaRPr lang="en-US" sz="1200" i="1" dirty="0"/>
          </a:p>
        </p:txBody>
      </p:sp>
      <p:cxnSp>
        <p:nvCxnSpPr>
          <p:cNvPr id="9" name="Straight Arrow Connector 8">
            <a:extLst>
              <a:ext uri="{FF2B5EF4-FFF2-40B4-BE49-F238E27FC236}">
                <a16:creationId xmlns:a16="http://schemas.microsoft.com/office/drawing/2014/main" id="{6F46FFFE-1821-D73F-D6B4-4A66C599EBCE}"/>
              </a:ext>
            </a:extLst>
          </p:cNvPr>
          <p:cNvCxnSpPr/>
          <p:nvPr/>
        </p:nvCxnSpPr>
        <p:spPr>
          <a:xfrm>
            <a:off x="5819775" y="4995862"/>
            <a:ext cx="666750"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pic>
        <p:nvPicPr>
          <p:cNvPr id="5126" name="Picture 6">
            <a:extLst>
              <a:ext uri="{FF2B5EF4-FFF2-40B4-BE49-F238E27FC236}">
                <a16:creationId xmlns:a16="http://schemas.microsoft.com/office/drawing/2014/main" id="{6A8FADBF-36E2-4C38-DA0E-EA08F010FA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19" t="8247" r="5150" b="5329"/>
          <a:stretch/>
        </p:blipFill>
        <p:spPr bwMode="auto">
          <a:xfrm>
            <a:off x="6696075" y="3752850"/>
            <a:ext cx="5191125"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687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B5D0BA-D63F-6201-0817-0584D5C495E1}"/>
              </a:ext>
            </a:extLst>
          </p:cNvPr>
          <p:cNvSpPr txBox="1"/>
          <p:nvPr/>
        </p:nvSpPr>
        <p:spPr>
          <a:xfrm>
            <a:off x="142875" y="428536"/>
            <a:ext cx="11944350" cy="584775"/>
          </a:xfrm>
          <a:prstGeom prst="rect">
            <a:avLst/>
          </a:prstGeom>
          <a:noFill/>
        </p:spPr>
        <p:txBody>
          <a:bodyPr wrap="square">
            <a:spAutoFit/>
          </a:bodyPr>
          <a:lstStyle/>
          <a:p>
            <a:r>
              <a:rPr lang="en-US" sz="1600" b="1" dirty="0">
                <a:solidFill>
                  <a:srgbClr val="000000"/>
                </a:solidFill>
                <a:effectLst/>
                <a:latin typeface="inter-bold"/>
              </a:rPr>
              <a:t>Step 4d</a:t>
            </a:r>
            <a:r>
              <a:rPr lang="en-US" sz="1600" b="0" i="0" dirty="0">
                <a:solidFill>
                  <a:srgbClr val="000000"/>
                </a:solidFill>
                <a:effectLst/>
                <a:latin typeface="inter-bold"/>
              </a:rPr>
              <a:t>: Moreover, the "rainy" branch has an CV (22%) which is more than the threshold (10%). This branch needs further splitting. We select "Temp" as the best </a:t>
            </a:r>
            <a:r>
              <a:rPr lang="en-US" sz="1600" b="0" i="0" dirty="0" err="1">
                <a:solidFill>
                  <a:srgbClr val="000000"/>
                </a:solidFill>
                <a:effectLst/>
                <a:latin typeface="inter-bold"/>
              </a:rPr>
              <a:t>best</a:t>
            </a:r>
            <a:r>
              <a:rPr lang="en-US" sz="1600" b="0" i="0" dirty="0">
                <a:solidFill>
                  <a:srgbClr val="000000"/>
                </a:solidFill>
                <a:effectLst/>
                <a:latin typeface="inter-bold"/>
              </a:rPr>
              <a:t> node because it has the largest SDR. </a:t>
            </a:r>
            <a:endParaRPr lang="en-US" sz="1600" dirty="0">
              <a:latin typeface="inter-bold"/>
            </a:endParaRPr>
          </a:p>
        </p:txBody>
      </p:sp>
      <p:pic>
        <p:nvPicPr>
          <p:cNvPr id="6146" name="Picture 2">
            <a:extLst>
              <a:ext uri="{FF2B5EF4-FFF2-40B4-BE49-F238E27FC236}">
                <a16:creationId xmlns:a16="http://schemas.microsoft.com/office/drawing/2014/main" id="{49A497CB-6DFB-8B5D-137D-3462B1440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2109788"/>
            <a:ext cx="5572125" cy="31908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798660C0-CBF5-2DF3-4700-A61AD7AF0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1325" y="2354263"/>
            <a:ext cx="4991100" cy="23336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7634A9E-42F3-88D0-B6FD-54D7BC3A922F}"/>
              </a:ext>
            </a:extLst>
          </p:cNvPr>
          <p:cNvSpPr txBox="1"/>
          <p:nvPr/>
        </p:nvSpPr>
        <p:spPr>
          <a:xfrm>
            <a:off x="71438" y="5566143"/>
            <a:ext cx="11944350" cy="830997"/>
          </a:xfrm>
          <a:prstGeom prst="rect">
            <a:avLst/>
          </a:prstGeom>
          <a:noFill/>
        </p:spPr>
        <p:txBody>
          <a:bodyPr wrap="square">
            <a:spAutoFit/>
          </a:bodyPr>
          <a:lstStyle/>
          <a:p>
            <a:pPr marL="285750" indent="-285750">
              <a:buFont typeface="Arial" panose="020B0604020202020204" pitchFamily="34" charset="0"/>
              <a:buChar char="•"/>
            </a:pPr>
            <a:r>
              <a:rPr lang="en-US" sz="1600" b="0" i="0" dirty="0">
                <a:solidFill>
                  <a:srgbClr val="000000"/>
                </a:solidFill>
                <a:effectLst/>
                <a:latin typeface="inter-bold"/>
              </a:rPr>
              <a:t>Because the number of data points for all three branches (Cool, Hot and Mild) is equal or less than 3 we stop further branching and assign the average of each branch to the related leaf node.</a:t>
            </a:r>
          </a:p>
          <a:p>
            <a:pPr marL="285750" indent="-285750">
              <a:buFont typeface="Arial" panose="020B0604020202020204" pitchFamily="34" charset="0"/>
              <a:buChar char="•"/>
            </a:pPr>
            <a:r>
              <a:rPr lang="en-US" sz="1600" b="0" i="0" dirty="0">
                <a:solidFill>
                  <a:srgbClr val="000000"/>
                </a:solidFill>
                <a:effectLst/>
                <a:latin typeface="inter-bold"/>
              </a:rPr>
              <a:t>When the number of instances is more than one at a </a:t>
            </a:r>
            <a:r>
              <a:rPr lang="en-US" sz="1600" b="0" i="1" dirty="0">
                <a:solidFill>
                  <a:srgbClr val="000000"/>
                </a:solidFill>
                <a:effectLst/>
                <a:latin typeface="inter-bold"/>
              </a:rPr>
              <a:t>leaf node</a:t>
            </a:r>
            <a:r>
              <a:rPr lang="en-US" sz="1600" b="0" i="0" dirty="0">
                <a:solidFill>
                  <a:srgbClr val="000000"/>
                </a:solidFill>
                <a:effectLst/>
                <a:latin typeface="inter-bold"/>
              </a:rPr>
              <a:t> we calculate the </a:t>
            </a:r>
            <a:r>
              <a:rPr lang="en-US" sz="1600" b="0" i="1" dirty="0">
                <a:solidFill>
                  <a:srgbClr val="000000"/>
                </a:solidFill>
                <a:effectLst/>
                <a:latin typeface="inter-bold"/>
              </a:rPr>
              <a:t>average</a:t>
            </a:r>
            <a:r>
              <a:rPr lang="en-US" sz="1600" b="0" i="0" dirty="0">
                <a:solidFill>
                  <a:srgbClr val="000000"/>
                </a:solidFill>
                <a:effectLst/>
                <a:latin typeface="inter-bold"/>
              </a:rPr>
              <a:t> as the final value for the target.</a:t>
            </a:r>
            <a:endParaRPr lang="en-US" sz="1600" dirty="0">
              <a:latin typeface="inter-bold"/>
            </a:endParaRPr>
          </a:p>
        </p:txBody>
      </p:sp>
      <p:cxnSp>
        <p:nvCxnSpPr>
          <p:cNvPr id="7" name="Straight Arrow Connector 6">
            <a:extLst>
              <a:ext uri="{FF2B5EF4-FFF2-40B4-BE49-F238E27FC236}">
                <a16:creationId xmlns:a16="http://schemas.microsoft.com/office/drawing/2014/main" id="{96FDAE1D-7B4D-C359-893A-39A768946656}"/>
              </a:ext>
            </a:extLst>
          </p:cNvPr>
          <p:cNvCxnSpPr/>
          <p:nvPr/>
        </p:nvCxnSpPr>
        <p:spPr>
          <a:xfrm>
            <a:off x="5781675" y="3609975"/>
            <a:ext cx="108585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16012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775FC3-CD43-9C7A-C05A-58DEB89A0BB2}"/>
              </a:ext>
            </a:extLst>
          </p:cNvPr>
          <p:cNvSpPr txBox="1"/>
          <p:nvPr/>
        </p:nvSpPr>
        <p:spPr>
          <a:xfrm>
            <a:off x="95250" y="190500"/>
            <a:ext cx="6638925"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a:latin typeface="Arial" panose="020B0604020202020204" pitchFamily="34" charset="0"/>
                <a:cs typeface="Arial" panose="020B0604020202020204" pitchFamily="34" charset="0"/>
              </a:rPr>
              <a:t>Decision Tree Terminologies</a:t>
            </a:r>
          </a:p>
        </p:txBody>
      </p:sp>
      <p:sp>
        <p:nvSpPr>
          <p:cNvPr id="4" name="TextBox 3">
            <a:extLst>
              <a:ext uri="{FF2B5EF4-FFF2-40B4-BE49-F238E27FC236}">
                <a16:creationId xmlns:a16="http://schemas.microsoft.com/office/drawing/2014/main" id="{09E7F2F4-E8EA-08E7-F3F4-A61326F5833C}"/>
              </a:ext>
            </a:extLst>
          </p:cNvPr>
          <p:cNvSpPr txBox="1"/>
          <p:nvPr/>
        </p:nvSpPr>
        <p:spPr>
          <a:xfrm>
            <a:off x="95250" y="998488"/>
            <a:ext cx="11782425" cy="1477328"/>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333333"/>
                </a:solidFill>
                <a:effectLst/>
                <a:latin typeface="inter-regular"/>
              </a:rPr>
              <a:t>In a decision tree, for predicting the class of the given dataset, the algorithm starts from the root node of the tree. This algorithm compares the values of root attribute with the record (real dataset) attribute and, based on the comparison, follows the branch and jumps to the next node.</a:t>
            </a:r>
          </a:p>
          <a:p>
            <a:pPr marL="285750" indent="-285750" algn="just">
              <a:buFont typeface="Arial" panose="020B0604020202020204" pitchFamily="34" charset="0"/>
              <a:buChar char="•"/>
            </a:pPr>
            <a:r>
              <a:rPr lang="en-US" b="0" i="0" dirty="0">
                <a:solidFill>
                  <a:srgbClr val="333333"/>
                </a:solidFill>
                <a:effectLst/>
                <a:latin typeface="inter-regular"/>
              </a:rPr>
              <a:t>For the next node, the algorithm again compares the attribute value with the other sub-nodes and move further. It continues the process until it reaches the leaf node of the tree.</a:t>
            </a:r>
          </a:p>
        </p:txBody>
      </p:sp>
      <p:sp>
        <p:nvSpPr>
          <p:cNvPr id="6" name="TextBox 5">
            <a:extLst>
              <a:ext uri="{FF2B5EF4-FFF2-40B4-BE49-F238E27FC236}">
                <a16:creationId xmlns:a16="http://schemas.microsoft.com/office/drawing/2014/main" id="{FE172F53-75F1-70BE-645D-EC5418FDF2D7}"/>
              </a:ext>
            </a:extLst>
          </p:cNvPr>
          <p:cNvSpPr txBox="1"/>
          <p:nvPr/>
        </p:nvSpPr>
        <p:spPr>
          <a:xfrm>
            <a:off x="192881" y="2760584"/>
            <a:ext cx="7103270" cy="3539430"/>
          </a:xfrm>
          <a:prstGeom prst="rect">
            <a:avLst/>
          </a:prstGeom>
          <a:noFill/>
        </p:spPr>
        <p:txBody>
          <a:bodyPr wrap="square">
            <a:spAutoFit/>
          </a:bodyPr>
          <a:lstStyle/>
          <a:p>
            <a:pPr algn="just"/>
            <a:r>
              <a:rPr lang="en-US" sz="1600" b="1" i="0" dirty="0">
                <a:solidFill>
                  <a:srgbClr val="000000"/>
                </a:solidFill>
                <a:effectLst/>
                <a:latin typeface="inter-bold"/>
              </a:rPr>
              <a:t>Step-1:</a:t>
            </a:r>
            <a:r>
              <a:rPr lang="en-US" sz="1600" b="0" i="0" dirty="0">
                <a:solidFill>
                  <a:srgbClr val="000000"/>
                </a:solidFill>
                <a:effectLst/>
                <a:latin typeface="inter-regular"/>
              </a:rPr>
              <a:t> Begin the tree with the root node, says S, which contains the complete      </a:t>
            </a:r>
          </a:p>
          <a:p>
            <a:pPr algn="just"/>
            <a:r>
              <a:rPr lang="en-US" sz="1600" dirty="0">
                <a:solidFill>
                  <a:srgbClr val="000000"/>
                </a:solidFill>
                <a:latin typeface="inter-regular"/>
              </a:rPr>
              <a:t>             </a:t>
            </a:r>
            <a:r>
              <a:rPr lang="en-US" sz="1600" b="0" i="0" dirty="0">
                <a:solidFill>
                  <a:srgbClr val="000000"/>
                </a:solidFill>
                <a:effectLst/>
                <a:latin typeface="inter-regular"/>
              </a:rPr>
              <a:t>dataset.</a:t>
            </a:r>
          </a:p>
          <a:p>
            <a:pPr algn="just"/>
            <a:endParaRPr lang="en-US" sz="1600" b="0" i="0" dirty="0">
              <a:solidFill>
                <a:srgbClr val="000000"/>
              </a:solidFill>
              <a:effectLst/>
              <a:latin typeface="inter-regular"/>
            </a:endParaRPr>
          </a:p>
          <a:p>
            <a:pPr algn="just"/>
            <a:r>
              <a:rPr lang="en-US" sz="1600" b="1" i="0" dirty="0">
                <a:solidFill>
                  <a:srgbClr val="000000"/>
                </a:solidFill>
                <a:effectLst/>
                <a:latin typeface="inter-bold"/>
              </a:rPr>
              <a:t>Step-2:</a:t>
            </a:r>
            <a:r>
              <a:rPr lang="en-US" sz="1600" b="0" i="0" dirty="0">
                <a:solidFill>
                  <a:srgbClr val="000000"/>
                </a:solidFill>
                <a:effectLst/>
                <a:latin typeface="inter-regular"/>
              </a:rPr>
              <a:t> Find the best attribute in the dataset using </a:t>
            </a:r>
            <a:r>
              <a:rPr lang="en-US" sz="1600" b="1" i="0" dirty="0">
                <a:solidFill>
                  <a:srgbClr val="000000"/>
                </a:solidFill>
                <a:effectLst/>
                <a:latin typeface="inter-bold"/>
              </a:rPr>
              <a:t>Attribute Selection Measure     </a:t>
            </a:r>
          </a:p>
          <a:p>
            <a:pPr algn="just"/>
            <a:r>
              <a:rPr lang="en-US" sz="1600" b="1" dirty="0">
                <a:solidFill>
                  <a:srgbClr val="000000"/>
                </a:solidFill>
                <a:latin typeface="inter-bold"/>
              </a:rPr>
              <a:t>              </a:t>
            </a:r>
            <a:r>
              <a:rPr lang="en-US" sz="1600" b="1" i="0" dirty="0">
                <a:solidFill>
                  <a:srgbClr val="000000"/>
                </a:solidFill>
                <a:effectLst/>
                <a:latin typeface="inter-bold"/>
              </a:rPr>
              <a:t>(ASM).</a:t>
            </a:r>
          </a:p>
          <a:p>
            <a:pPr algn="just"/>
            <a:endParaRPr lang="en-US" sz="1600" b="0" i="0" dirty="0">
              <a:solidFill>
                <a:srgbClr val="000000"/>
              </a:solidFill>
              <a:effectLst/>
              <a:latin typeface="inter-regular"/>
            </a:endParaRPr>
          </a:p>
          <a:p>
            <a:pPr algn="just"/>
            <a:r>
              <a:rPr lang="en-US" sz="1600" b="1" i="0" dirty="0">
                <a:solidFill>
                  <a:srgbClr val="000000"/>
                </a:solidFill>
                <a:effectLst/>
                <a:latin typeface="inter-bold"/>
              </a:rPr>
              <a:t>Step-3:</a:t>
            </a:r>
            <a:r>
              <a:rPr lang="en-US" sz="1600" b="0" i="0" dirty="0">
                <a:solidFill>
                  <a:srgbClr val="000000"/>
                </a:solidFill>
                <a:effectLst/>
                <a:latin typeface="inter-regular"/>
              </a:rPr>
              <a:t> Divide the S into subsets that contains possible values for the best </a:t>
            </a:r>
            <a:r>
              <a:rPr lang="en-US" sz="1600" b="1" i="0" dirty="0">
                <a:solidFill>
                  <a:srgbClr val="000000"/>
                </a:solidFill>
                <a:effectLst/>
                <a:latin typeface="inter-regular"/>
              </a:rPr>
              <a:t>m</a:t>
            </a:r>
            <a:r>
              <a:rPr lang="en-US" sz="1600" b="0" i="0" dirty="0">
                <a:solidFill>
                  <a:srgbClr val="000000"/>
                </a:solidFill>
                <a:effectLst/>
                <a:latin typeface="inter-regular"/>
              </a:rPr>
              <a:t>      </a:t>
            </a:r>
          </a:p>
          <a:p>
            <a:pPr algn="just"/>
            <a:r>
              <a:rPr lang="en-US" sz="1600" dirty="0">
                <a:solidFill>
                  <a:srgbClr val="000000"/>
                </a:solidFill>
                <a:latin typeface="inter-regular"/>
              </a:rPr>
              <a:t>              </a:t>
            </a:r>
            <a:r>
              <a:rPr lang="en-US" sz="1600" b="0" i="0" dirty="0">
                <a:solidFill>
                  <a:srgbClr val="000000"/>
                </a:solidFill>
                <a:effectLst/>
                <a:latin typeface="inter-regular"/>
              </a:rPr>
              <a:t>attributes.</a:t>
            </a:r>
          </a:p>
          <a:p>
            <a:pPr algn="just"/>
            <a:endParaRPr lang="en-US" sz="1600" b="0" i="0" dirty="0">
              <a:solidFill>
                <a:srgbClr val="000000"/>
              </a:solidFill>
              <a:effectLst/>
              <a:latin typeface="inter-regular"/>
            </a:endParaRPr>
          </a:p>
          <a:p>
            <a:pPr algn="just"/>
            <a:r>
              <a:rPr lang="en-US" sz="1600" b="1" i="0" dirty="0">
                <a:solidFill>
                  <a:srgbClr val="000000"/>
                </a:solidFill>
                <a:effectLst/>
                <a:latin typeface="inter-bold"/>
              </a:rPr>
              <a:t>Step-4:</a:t>
            </a:r>
            <a:r>
              <a:rPr lang="en-US" sz="1600" b="0" i="0" dirty="0">
                <a:solidFill>
                  <a:srgbClr val="000000"/>
                </a:solidFill>
                <a:effectLst/>
                <a:latin typeface="inter-regular"/>
              </a:rPr>
              <a:t> Generate the decision tree node, which contains the best attribute.</a:t>
            </a:r>
          </a:p>
          <a:p>
            <a:pPr algn="just"/>
            <a:endParaRPr lang="en-US" sz="1600" b="0" i="0" dirty="0">
              <a:solidFill>
                <a:srgbClr val="000000"/>
              </a:solidFill>
              <a:effectLst/>
              <a:latin typeface="inter-regular"/>
            </a:endParaRPr>
          </a:p>
          <a:p>
            <a:pPr algn="just"/>
            <a:r>
              <a:rPr lang="en-US" sz="1600" b="1" i="0" dirty="0">
                <a:solidFill>
                  <a:srgbClr val="000000"/>
                </a:solidFill>
                <a:effectLst/>
                <a:latin typeface="inter-bold"/>
              </a:rPr>
              <a:t>Step-5:</a:t>
            </a:r>
            <a:r>
              <a:rPr lang="en-US" sz="1600" b="0" i="0" dirty="0">
                <a:solidFill>
                  <a:srgbClr val="000000"/>
                </a:solidFill>
                <a:effectLst/>
                <a:latin typeface="inter-regular"/>
              </a:rPr>
              <a:t> Recursively make new decision trees using the subsets of the dataset </a:t>
            </a:r>
            <a:r>
              <a:rPr lang="en-US" sz="1600" dirty="0">
                <a:solidFill>
                  <a:srgbClr val="000000"/>
                </a:solidFill>
                <a:latin typeface="inter-regular"/>
              </a:rPr>
              <a:t>  </a:t>
            </a:r>
          </a:p>
          <a:p>
            <a:pPr algn="just"/>
            <a:r>
              <a:rPr lang="en-US" sz="1600" b="0" i="0" dirty="0">
                <a:solidFill>
                  <a:srgbClr val="000000"/>
                </a:solidFill>
                <a:effectLst/>
                <a:latin typeface="inter-regular"/>
              </a:rPr>
              <a:t>             created in</a:t>
            </a:r>
            <a:r>
              <a:rPr lang="en-US" sz="1600" dirty="0">
                <a:solidFill>
                  <a:srgbClr val="000000"/>
                </a:solidFill>
                <a:latin typeface="inter-regular"/>
              </a:rPr>
              <a:t> </a:t>
            </a:r>
            <a:r>
              <a:rPr lang="en-US" sz="1600" b="0" i="0" dirty="0">
                <a:solidFill>
                  <a:srgbClr val="000000"/>
                </a:solidFill>
                <a:effectLst/>
                <a:latin typeface="inter-regular"/>
              </a:rPr>
              <a:t>step-3. Continue this process until a stage is reached where you </a:t>
            </a:r>
          </a:p>
          <a:p>
            <a:pPr algn="just"/>
            <a:r>
              <a:rPr lang="en-US" sz="1600" dirty="0">
                <a:solidFill>
                  <a:srgbClr val="000000"/>
                </a:solidFill>
                <a:latin typeface="inter-regular"/>
              </a:rPr>
              <a:t>             </a:t>
            </a:r>
            <a:r>
              <a:rPr lang="en-US" sz="1600" b="0" i="0" dirty="0">
                <a:solidFill>
                  <a:srgbClr val="000000"/>
                </a:solidFill>
                <a:effectLst/>
                <a:latin typeface="inter-regular"/>
              </a:rPr>
              <a:t>cannot further classify the nodes and called the final node as a leaf node.</a:t>
            </a:r>
          </a:p>
        </p:txBody>
      </p:sp>
      <p:pic>
        <p:nvPicPr>
          <p:cNvPr id="1026" name="Picture 2" descr="Decision Tree Classification Algorithm">
            <a:extLst>
              <a:ext uri="{FF2B5EF4-FFF2-40B4-BE49-F238E27FC236}">
                <a16:creationId xmlns:a16="http://schemas.microsoft.com/office/drawing/2014/main" id="{82E7329C-6B57-AC00-14E3-06753BD868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619" y="2625299"/>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700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B49363-B55C-739D-CEF0-8EA872C2B4E8}"/>
              </a:ext>
            </a:extLst>
          </p:cNvPr>
          <p:cNvSpPr txBox="1"/>
          <p:nvPr/>
        </p:nvSpPr>
        <p:spPr>
          <a:xfrm>
            <a:off x="176212" y="301109"/>
            <a:ext cx="6096000" cy="461665"/>
          </a:xfrm>
          <a:prstGeom prst="rect">
            <a:avLst/>
          </a:prstGeom>
          <a:noFill/>
        </p:spPr>
        <p:txBody>
          <a:bodyPr wrap="square">
            <a:spAutoFit/>
          </a:bodyPr>
          <a:lstStyle/>
          <a:p>
            <a:pPr algn="just"/>
            <a:r>
              <a:rPr lang="en-US" sz="2400" b="1" i="0" dirty="0">
                <a:effectLst/>
                <a:latin typeface="Arial" panose="020B0604020202020204" pitchFamily="34" charset="0"/>
                <a:cs typeface="Arial" panose="020B0604020202020204" pitchFamily="34" charset="0"/>
              </a:rPr>
              <a:t>Attribute Selection Measures</a:t>
            </a:r>
          </a:p>
        </p:txBody>
      </p:sp>
      <p:sp>
        <p:nvSpPr>
          <p:cNvPr id="5" name="TextBox 4">
            <a:extLst>
              <a:ext uri="{FF2B5EF4-FFF2-40B4-BE49-F238E27FC236}">
                <a16:creationId xmlns:a16="http://schemas.microsoft.com/office/drawing/2014/main" id="{45445956-5AB2-2836-EFF2-C7939A9C32A3}"/>
              </a:ext>
            </a:extLst>
          </p:cNvPr>
          <p:cNvSpPr txBox="1"/>
          <p:nvPr/>
        </p:nvSpPr>
        <p:spPr>
          <a:xfrm>
            <a:off x="176212" y="925890"/>
            <a:ext cx="11839575" cy="1754326"/>
          </a:xfrm>
          <a:prstGeom prst="rect">
            <a:avLst/>
          </a:prstGeom>
          <a:noFill/>
        </p:spPr>
        <p:txBody>
          <a:bodyPr wrap="square">
            <a:spAutoFit/>
          </a:bodyPr>
          <a:lstStyle/>
          <a:p>
            <a:pPr algn="just"/>
            <a:r>
              <a:rPr lang="en-US" b="1" i="0" dirty="0">
                <a:effectLst/>
                <a:latin typeface="erdana"/>
              </a:rPr>
              <a:t>1. Information Gain:</a:t>
            </a:r>
          </a:p>
          <a:p>
            <a:pPr marL="285750" indent="-285750" algn="just">
              <a:buFont typeface="Arial" panose="020B0604020202020204" pitchFamily="34" charset="0"/>
              <a:buChar char="•"/>
            </a:pPr>
            <a:r>
              <a:rPr lang="en-US" b="0" i="0" dirty="0">
                <a:solidFill>
                  <a:srgbClr val="000000"/>
                </a:solidFill>
                <a:effectLst/>
                <a:latin typeface="inter-regular"/>
              </a:rPr>
              <a:t>Information gain is the measurement of changes in entropy after the segmentation of a dataset based on an attribute.</a:t>
            </a:r>
          </a:p>
          <a:p>
            <a:pPr marL="285750" indent="-285750" algn="just">
              <a:buFont typeface="Arial" panose="020B0604020202020204" pitchFamily="34" charset="0"/>
              <a:buChar char="•"/>
            </a:pPr>
            <a:r>
              <a:rPr lang="en-US" b="0" i="0" dirty="0">
                <a:solidFill>
                  <a:srgbClr val="000000"/>
                </a:solidFill>
                <a:effectLst/>
                <a:latin typeface="inter-regular"/>
              </a:rPr>
              <a:t>It calculates how much information a feature provides us about a class.</a:t>
            </a:r>
          </a:p>
          <a:p>
            <a:pPr marL="285750" indent="-285750" algn="just">
              <a:buFont typeface="Arial" panose="020B0604020202020204" pitchFamily="34" charset="0"/>
              <a:buChar char="•"/>
            </a:pPr>
            <a:r>
              <a:rPr lang="en-US" b="0" i="0" dirty="0">
                <a:solidFill>
                  <a:srgbClr val="000000"/>
                </a:solidFill>
                <a:effectLst/>
                <a:latin typeface="inter-regular"/>
              </a:rPr>
              <a:t>According to the value of information gain, we split the node and build the decision tree.</a:t>
            </a:r>
          </a:p>
          <a:p>
            <a:pPr marL="285750" indent="-285750" algn="just">
              <a:buFont typeface="Arial" panose="020B0604020202020204" pitchFamily="34" charset="0"/>
              <a:buChar char="•"/>
            </a:pPr>
            <a:r>
              <a:rPr lang="en-US" b="0" i="0" dirty="0">
                <a:solidFill>
                  <a:srgbClr val="000000"/>
                </a:solidFill>
                <a:effectLst/>
                <a:latin typeface="inter-regular"/>
              </a:rPr>
              <a:t>A decision tree algorithm always tries to maximize the value of information gain, and a node/attribute having the highest information gain is split first. It can be calculated using the below formula:</a:t>
            </a:r>
          </a:p>
        </p:txBody>
      </p:sp>
      <p:sp>
        <p:nvSpPr>
          <p:cNvPr id="11" name="TextBox 10">
            <a:extLst>
              <a:ext uri="{FF2B5EF4-FFF2-40B4-BE49-F238E27FC236}">
                <a16:creationId xmlns:a16="http://schemas.microsoft.com/office/drawing/2014/main" id="{862221CB-EFBD-CDE4-156E-C472A1456C0A}"/>
              </a:ext>
            </a:extLst>
          </p:cNvPr>
          <p:cNvSpPr txBox="1"/>
          <p:nvPr/>
        </p:nvSpPr>
        <p:spPr>
          <a:xfrm>
            <a:off x="176212" y="3034010"/>
            <a:ext cx="11596688" cy="646331"/>
          </a:xfrm>
          <a:prstGeom prst="rect">
            <a:avLst/>
          </a:prstGeom>
          <a:noFill/>
        </p:spPr>
        <p:txBody>
          <a:bodyPr wrap="square">
            <a:spAutoFit/>
          </a:bodyPr>
          <a:lstStyle/>
          <a:p>
            <a:r>
              <a:rPr lang="en-US" dirty="0">
                <a:solidFill>
                  <a:srgbClr val="000000"/>
                </a:solidFill>
                <a:latin typeface="inter-regular"/>
              </a:rPr>
              <a:t>Entropy is also a measure of randomness or impurity. It is helpful while splitting the nodes further and making the right decision. The formula for entropy is:</a:t>
            </a:r>
          </a:p>
        </p:txBody>
      </p:sp>
      <p:pic>
        <p:nvPicPr>
          <p:cNvPr id="2052" name="Picture 4" descr="entropy">
            <a:extLst>
              <a:ext uri="{FF2B5EF4-FFF2-40B4-BE49-F238E27FC236}">
                <a16:creationId xmlns:a16="http://schemas.microsoft.com/office/drawing/2014/main" id="{AAFD6DB8-D6A4-CF85-0778-E5EB728D1B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806" y="3680341"/>
            <a:ext cx="6760369" cy="70676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470D633-40CD-D4F7-6FBC-6949DC7D3E2F}"/>
              </a:ext>
            </a:extLst>
          </p:cNvPr>
          <p:cNvSpPr txBox="1"/>
          <p:nvPr/>
        </p:nvSpPr>
        <p:spPr>
          <a:xfrm>
            <a:off x="176211" y="4430267"/>
            <a:ext cx="11596687" cy="646331"/>
          </a:xfrm>
          <a:prstGeom prst="rect">
            <a:avLst/>
          </a:prstGeom>
          <a:noFill/>
        </p:spPr>
        <p:txBody>
          <a:bodyPr wrap="square">
            <a:spAutoFit/>
          </a:bodyPr>
          <a:lstStyle/>
          <a:p>
            <a:r>
              <a:rPr lang="en-US" dirty="0">
                <a:solidFill>
                  <a:srgbClr val="000000"/>
                </a:solidFill>
                <a:latin typeface="inter-regular"/>
              </a:rPr>
              <a:t>But with entropy, we will also be using Information gain. So, Information gain helps to understand how much information we get from each feature.</a:t>
            </a:r>
          </a:p>
        </p:txBody>
      </p:sp>
      <p:pic>
        <p:nvPicPr>
          <p:cNvPr id="2054" name="Picture 6" descr="entropy">
            <a:extLst>
              <a:ext uri="{FF2B5EF4-FFF2-40B4-BE49-F238E27FC236}">
                <a16:creationId xmlns:a16="http://schemas.microsoft.com/office/drawing/2014/main" id="{8000E1A3-9DEE-FAD6-5683-CDDCDFFFC3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962" y="5147700"/>
            <a:ext cx="6138864" cy="64147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82EC3F82-BB19-B860-487C-8A3D018967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0036" y="5830328"/>
            <a:ext cx="2928939" cy="192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330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6" name="Rectangle 3084">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96" name="Rectangle 3086">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E53E6253-6265-CF9F-AD75-642DB6A0843B}"/>
              </a:ext>
            </a:extLst>
          </p:cNvPr>
          <p:cNvSpPr txBox="1"/>
          <p:nvPr/>
        </p:nvSpPr>
        <p:spPr>
          <a:xfrm>
            <a:off x="841248" y="510047"/>
            <a:ext cx="3300984" cy="16459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a:latin typeface="+mj-lt"/>
                <a:ea typeface="+mj-ea"/>
                <a:cs typeface="+mj-cs"/>
              </a:rPr>
              <a:t>Information Gain</a:t>
            </a:r>
          </a:p>
        </p:txBody>
      </p:sp>
      <p:sp>
        <p:nvSpPr>
          <p:cNvPr id="3101" name="Rectangle 3088">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91" name="Rectangle 3090">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735A5BA7-5D00-E397-EC2A-C8EFACB65853}"/>
              </a:ext>
            </a:extLst>
          </p:cNvPr>
          <p:cNvSpPr/>
          <p:nvPr/>
        </p:nvSpPr>
        <p:spPr>
          <a:xfrm>
            <a:off x="4581144" y="490997"/>
            <a:ext cx="6858000" cy="164592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100" b="0" i="0">
                <a:solidFill>
                  <a:schemeClr val="tx1"/>
                </a:solidFill>
                <a:effectLst/>
              </a:rPr>
              <a:t>Here our target variable is Liability which can take on two values </a:t>
            </a:r>
            <a:r>
              <a:rPr lang="en-US" sz="1100" b="1" i="0">
                <a:solidFill>
                  <a:schemeClr val="tx1"/>
                </a:solidFill>
                <a:effectLst/>
              </a:rPr>
              <a:t>“Normal” and “High” </a:t>
            </a:r>
            <a:r>
              <a:rPr lang="en-US" sz="1100" b="0" i="0">
                <a:solidFill>
                  <a:schemeClr val="tx1"/>
                </a:solidFill>
                <a:effectLst/>
              </a:rPr>
              <a:t>and we only have one feature called Credit Rating which can take on values </a:t>
            </a:r>
            <a:r>
              <a:rPr lang="en-US" sz="1100" b="1" i="0">
                <a:solidFill>
                  <a:schemeClr val="tx1"/>
                </a:solidFill>
                <a:effectLst/>
              </a:rPr>
              <a:t>“Excellent”, “Good” and “Poor”. </a:t>
            </a:r>
            <a:r>
              <a:rPr lang="en-US" sz="1100" b="0" i="0">
                <a:solidFill>
                  <a:schemeClr val="tx1"/>
                </a:solidFill>
                <a:effectLst/>
              </a:rPr>
              <a:t>There are a total of 14 observations. 7 of them belong to the Normal Liability class and 7 belong to High Liability Class.</a:t>
            </a:r>
          </a:p>
          <a:p>
            <a:pPr marL="285750" indent="-228600">
              <a:lnSpc>
                <a:spcPct val="90000"/>
              </a:lnSpc>
              <a:spcAft>
                <a:spcPts val="600"/>
              </a:spcAft>
              <a:buFont typeface="Arial" panose="020B0604020202020204" pitchFamily="34" charset="0"/>
              <a:buChar char="•"/>
            </a:pPr>
            <a:endParaRPr lang="en-US" sz="1100">
              <a:solidFill>
                <a:schemeClr val="tx1"/>
              </a:solidFill>
            </a:endParaRPr>
          </a:p>
          <a:p>
            <a:pPr marL="285750" indent="-228600">
              <a:lnSpc>
                <a:spcPct val="90000"/>
              </a:lnSpc>
              <a:spcAft>
                <a:spcPts val="600"/>
              </a:spcAft>
              <a:buFont typeface="Arial" panose="020B0604020202020204" pitchFamily="34" charset="0"/>
              <a:buChar char="•"/>
            </a:pPr>
            <a:r>
              <a:rPr lang="en-US" sz="1100" b="0" i="0">
                <a:solidFill>
                  <a:schemeClr val="tx1"/>
                </a:solidFill>
                <a:effectLst/>
              </a:rPr>
              <a:t>First entropy of our target variable by itself and then calculate the entropy of our target variable given additional information about the feature, credit rating. This will allow me to calculate how much additional information does “Credit Rating” provide for my target variable “Liability”.</a:t>
            </a:r>
            <a:endParaRPr lang="en-US" sz="1100">
              <a:solidFill>
                <a:schemeClr val="tx1"/>
              </a:solidFill>
            </a:endParaRPr>
          </a:p>
        </p:txBody>
      </p:sp>
      <p:pic>
        <p:nvPicPr>
          <p:cNvPr id="3080" name="Picture 8">
            <a:extLst>
              <a:ext uri="{FF2B5EF4-FFF2-40B4-BE49-F238E27FC236}">
                <a16:creationId xmlns:a16="http://schemas.microsoft.com/office/drawing/2014/main" id="{5AF45AF8-5217-FD4E-5FA5-6DD0C7973F5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51776" y="3430542"/>
            <a:ext cx="3584448" cy="254495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9E2AA720-69A3-B185-2518-DF6EB71C2E2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2425" y="3272390"/>
            <a:ext cx="3722431" cy="260464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A962FE6-C5FB-31C7-13F4-9EDAEA53AA3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789917" y="3538449"/>
            <a:ext cx="2306083" cy="11645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3FA7F75-DE0C-1FD8-067F-B58968ED0AD9}"/>
              </a:ext>
            </a:extLst>
          </p:cNvPr>
          <p:cNvSpPr txBox="1"/>
          <p:nvPr/>
        </p:nvSpPr>
        <p:spPr>
          <a:xfrm>
            <a:off x="4475717" y="2918235"/>
            <a:ext cx="2306083" cy="307777"/>
          </a:xfrm>
          <a:prstGeom prst="rect">
            <a:avLst/>
          </a:prstGeom>
          <a:noFill/>
        </p:spPr>
        <p:txBody>
          <a:bodyPr wrap="square" rtlCol="0">
            <a:spAutoFit/>
          </a:bodyPr>
          <a:lstStyle/>
          <a:p>
            <a:pPr algn="ctr"/>
            <a:r>
              <a:rPr lang="en-US" sz="1400" b="1" dirty="0"/>
              <a:t>Target Variable</a:t>
            </a:r>
          </a:p>
        </p:txBody>
      </p:sp>
      <p:sp>
        <p:nvSpPr>
          <p:cNvPr id="5" name="TextBox 4">
            <a:extLst>
              <a:ext uri="{FF2B5EF4-FFF2-40B4-BE49-F238E27FC236}">
                <a16:creationId xmlns:a16="http://schemas.microsoft.com/office/drawing/2014/main" id="{63BB08EC-48DF-F4A7-95BC-1B5073C722A2}"/>
              </a:ext>
            </a:extLst>
          </p:cNvPr>
          <p:cNvSpPr txBox="1"/>
          <p:nvPr/>
        </p:nvSpPr>
        <p:spPr>
          <a:xfrm>
            <a:off x="7781408" y="2956289"/>
            <a:ext cx="2306083" cy="307777"/>
          </a:xfrm>
          <a:prstGeom prst="rect">
            <a:avLst/>
          </a:prstGeom>
          <a:noFill/>
        </p:spPr>
        <p:txBody>
          <a:bodyPr wrap="square" rtlCol="0">
            <a:spAutoFit/>
          </a:bodyPr>
          <a:lstStyle/>
          <a:p>
            <a:pPr algn="ctr"/>
            <a:r>
              <a:rPr lang="en-US" sz="1400" b="1" dirty="0"/>
              <a:t>Independent Variable</a:t>
            </a:r>
          </a:p>
        </p:txBody>
      </p:sp>
      <p:sp>
        <p:nvSpPr>
          <p:cNvPr id="6" name="TextBox 5">
            <a:extLst>
              <a:ext uri="{FF2B5EF4-FFF2-40B4-BE49-F238E27FC236}">
                <a16:creationId xmlns:a16="http://schemas.microsoft.com/office/drawing/2014/main" id="{B6B60343-6AB5-0EDE-4952-68EE2780FF1C}"/>
              </a:ext>
            </a:extLst>
          </p:cNvPr>
          <p:cNvSpPr txBox="1"/>
          <p:nvPr/>
        </p:nvSpPr>
        <p:spPr>
          <a:xfrm>
            <a:off x="707805" y="2896801"/>
            <a:ext cx="2306083" cy="307777"/>
          </a:xfrm>
          <a:prstGeom prst="rect">
            <a:avLst/>
          </a:prstGeom>
          <a:noFill/>
        </p:spPr>
        <p:txBody>
          <a:bodyPr wrap="square" rtlCol="0">
            <a:spAutoFit/>
          </a:bodyPr>
          <a:lstStyle/>
          <a:p>
            <a:pPr algn="ctr"/>
            <a:r>
              <a:rPr lang="en-US" sz="1400" b="1" dirty="0"/>
              <a:t>Data</a:t>
            </a:r>
          </a:p>
        </p:txBody>
      </p:sp>
      <p:pic>
        <p:nvPicPr>
          <p:cNvPr id="7" name="Picture 10">
            <a:extLst>
              <a:ext uri="{FF2B5EF4-FFF2-40B4-BE49-F238E27FC236}">
                <a16:creationId xmlns:a16="http://schemas.microsoft.com/office/drawing/2014/main" id="{282A2B68-9BA0-012D-F651-985D123953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1521" y="5355434"/>
            <a:ext cx="2880279" cy="1142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54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EEE618-3B20-D1E6-301B-044F7D9E818E}"/>
              </a:ext>
            </a:extLst>
          </p:cNvPr>
          <p:cNvPicPr>
            <a:picLocks noChangeAspect="1"/>
          </p:cNvPicPr>
          <p:nvPr/>
        </p:nvPicPr>
        <p:blipFill>
          <a:blip r:embed="rId2"/>
          <a:stretch>
            <a:fillRect/>
          </a:stretch>
        </p:blipFill>
        <p:spPr>
          <a:xfrm>
            <a:off x="971550" y="800100"/>
            <a:ext cx="1828800" cy="2000250"/>
          </a:xfrm>
          <a:prstGeom prst="rect">
            <a:avLst/>
          </a:prstGeom>
        </p:spPr>
      </p:pic>
      <p:pic>
        <p:nvPicPr>
          <p:cNvPr id="5" name="Picture 4">
            <a:extLst>
              <a:ext uri="{FF2B5EF4-FFF2-40B4-BE49-F238E27FC236}">
                <a16:creationId xmlns:a16="http://schemas.microsoft.com/office/drawing/2014/main" id="{0B0384EB-6893-017B-D0B6-D625C5E4821C}"/>
              </a:ext>
            </a:extLst>
          </p:cNvPr>
          <p:cNvPicPr>
            <a:picLocks noChangeAspect="1"/>
          </p:cNvPicPr>
          <p:nvPr/>
        </p:nvPicPr>
        <p:blipFill>
          <a:blip r:embed="rId3"/>
          <a:stretch>
            <a:fillRect/>
          </a:stretch>
        </p:blipFill>
        <p:spPr>
          <a:xfrm>
            <a:off x="4211954" y="936941"/>
            <a:ext cx="1352550" cy="1285875"/>
          </a:xfrm>
          <a:prstGeom prst="rect">
            <a:avLst/>
          </a:prstGeom>
        </p:spPr>
      </p:pic>
      <p:pic>
        <p:nvPicPr>
          <p:cNvPr id="7" name="Picture 6">
            <a:extLst>
              <a:ext uri="{FF2B5EF4-FFF2-40B4-BE49-F238E27FC236}">
                <a16:creationId xmlns:a16="http://schemas.microsoft.com/office/drawing/2014/main" id="{596E6E00-9470-A5AC-2160-1B057A6227A9}"/>
              </a:ext>
            </a:extLst>
          </p:cNvPr>
          <p:cNvPicPr>
            <a:picLocks noChangeAspect="1"/>
          </p:cNvPicPr>
          <p:nvPr/>
        </p:nvPicPr>
        <p:blipFill>
          <a:blip r:embed="rId4"/>
          <a:stretch>
            <a:fillRect/>
          </a:stretch>
        </p:blipFill>
        <p:spPr>
          <a:xfrm>
            <a:off x="6976108" y="846454"/>
            <a:ext cx="1495425" cy="1466850"/>
          </a:xfrm>
          <a:prstGeom prst="rect">
            <a:avLst/>
          </a:prstGeom>
        </p:spPr>
      </p:pic>
      <p:sp>
        <p:nvSpPr>
          <p:cNvPr id="8" name="TextBox 7">
            <a:extLst>
              <a:ext uri="{FF2B5EF4-FFF2-40B4-BE49-F238E27FC236}">
                <a16:creationId xmlns:a16="http://schemas.microsoft.com/office/drawing/2014/main" id="{66B045DC-0FE2-D33D-20BF-14E49B5AEDEC}"/>
              </a:ext>
            </a:extLst>
          </p:cNvPr>
          <p:cNvSpPr txBox="1"/>
          <p:nvPr/>
        </p:nvSpPr>
        <p:spPr>
          <a:xfrm>
            <a:off x="883920" y="2790825"/>
            <a:ext cx="2512060" cy="584775"/>
          </a:xfrm>
          <a:prstGeom prst="rect">
            <a:avLst/>
          </a:prstGeom>
          <a:noFill/>
          <a:ln w="28575">
            <a:solidFill>
              <a:schemeClr val="accent4">
                <a:lumMod val="60000"/>
                <a:lumOff val="40000"/>
              </a:schemeClr>
            </a:solidFill>
          </a:ln>
        </p:spPr>
        <p:txBody>
          <a:bodyPr wrap="square" rtlCol="0">
            <a:spAutoFit/>
          </a:bodyPr>
          <a:lstStyle/>
          <a:p>
            <a:r>
              <a:rPr lang="en-US" sz="1600" b="1" dirty="0"/>
              <a:t>E(Credit History) = 0.625</a:t>
            </a:r>
          </a:p>
          <a:p>
            <a:r>
              <a:rPr lang="en-US" sz="1600" b="1" dirty="0"/>
              <a:t>IG(Credit History) = 0.375 </a:t>
            </a:r>
          </a:p>
        </p:txBody>
      </p:sp>
      <p:sp>
        <p:nvSpPr>
          <p:cNvPr id="9" name="TextBox 8">
            <a:extLst>
              <a:ext uri="{FF2B5EF4-FFF2-40B4-BE49-F238E27FC236}">
                <a16:creationId xmlns:a16="http://schemas.microsoft.com/office/drawing/2014/main" id="{67362FAB-F7B0-75E5-EDC6-B7B373CAB7AE}"/>
              </a:ext>
            </a:extLst>
          </p:cNvPr>
          <p:cNvSpPr txBox="1"/>
          <p:nvPr/>
        </p:nvSpPr>
        <p:spPr>
          <a:xfrm>
            <a:off x="3669665" y="2800350"/>
            <a:ext cx="2512060" cy="584775"/>
          </a:xfrm>
          <a:prstGeom prst="rect">
            <a:avLst/>
          </a:prstGeom>
          <a:noFill/>
        </p:spPr>
        <p:txBody>
          <a:bodyPr wrap="square" rtlCol="0">
            <a:spAutoFit/>
          </a:bodyPr>
          <a:lstStyle/>
          <a:p>
            <a:r>
              <a:rPr lang="en-US" sz="1600" b="1" dirty="0"/>
              <a:t>E(Credit History) = 0.89 </a:t>
            </a:r>
          </a:p>
          <a:p>
            <a:r>
              <a:rPr lang="en-US" sz="1600" b="1" dirty="0"/>
              <a:t>IG(Credit History) = 0.048 </a:t>
            </a:r>
          </a:p>
        </p:txBody>
      </p:sp>
      <p:sp>
        <p:nvSpPr>
          <p:cNvPr id="10" name="TextBox 9">
            <a:extLst>
              <a:ext uri="{FF2B5EF4-FFF2-40B4-BE49-F238E27FC236}">
                <a16:creationId xmlns:a16="http://schemas.microsoft.com/office/drawing/2014/main" id="{5628D7AF-A9EB-7441-A366-56A5A16091CF}"/>
              </a:ext>
            </a:extLst>
          </p:cNvPr>
          <p:cNvSpPr txBox="1"/>
          <p:nvPr/>
        </p:nvSpPr>
        <p:spPr>
          <a:xfrm>
            <a:off x="6341744" y="2800349"/>
            <a:ext cx="2764155" cy="584775"/>
          </a:xfrm>
          <a:prstGeom prst="rect">
            <a:avLst/>
          </a:prstGeom>
          <a:noFill/>
        </p:spPr>
        <p:txBody>
          <a:bodyPr wrap="square" rtlCol="0">
            <a:spAutoFit/>
          </a:bodyPr>
          <a:lstStyle/>
          <a:p>
            <a:r>
              <a:rPr lang="en-US" sz="1600" b="1" dirty="0"/>
              <a:t>E(Credit History) = 0.911 </a:t>
            </a:r>
          </a:p>
          <a:p>
            <a:r>
              <a:rPr lang="en-US" sz="1600" b="1" dirty="0"/>
              <a:t>IG(Credit History) = 0.029 </a:t>
            </a:r>
          </a:p>
        </p:txBody>
      </p:sp>
      <p:sp>
        <p:nvSpPr>
          <p:cNvPr id="12" name="TextBox 11">
            <a:extLst>
              <a:ext uri="{FF2B5EF4-FFF2-40B4-BE49-F238E27FC236}">
                <a16:creationId xmlns:a16="http://schemas.microsoft.com/office/drawing/2014/main" id="{F28A85EE-DD1C-5687-6DF9-AB648E65BD26}"/>
              </a:ext>
            </a:extLst>
          </p:cNvPr>
          <p:cNvSpPr txBox="1"/>
          <p:nvPr/>
        </p:nvSpPr>
        <p:spPr>
          <a:xfrm>
            <a:off x="304800" y="3804761"/>
            <a:ext cx="11544299" cy="646331"/>
          </a:xfrm>
          <a:prstGeom prst="rect">
            <a:avLst/>
          </a:prstGeom>
          <a:noFill/>
        </p:spPr>
        <p:txBody>
          <a:bodyPr wrap="square">
            <a:spAutoFit/>
          </a:bodyPr>
          <a:lstStyle/>
          <a:p>
            <a:pPr algn="just"/>
            <a:r>
              <a:rPr lang="en-US" b="0" i="0" dirty="0">
                <a:solidFill>
                  <a:srgbClr val="222222"/>
                </a:solidFill>
                <a:effectLst/>
                <a:latin typeface="inter-bold"/>
              </a:rPr>
              <a:t>The above image shows that credit history is the best attribute as a root node because the Information gain is more.</a:t>
            </a:r>
          </a:p>
          <a:p>
            <a:pPr algn="just"/>
            <a:r>
              <a:rPr lang="en-US" b="0" i="0" dirty="0">
                <a:solidFill>
                  <a:srgbClr val="222222"/>
                </a:solidFill>
                <a:effectLst/>
                <a:latin typeface="inter-bold"/>
              </a:rPr>
              <a:t>Similarly, we continue the process of selecting the branch node, and we can build a complete decision tree.</a:t>
            </a:r>
          </a:p>
        </p:txBody>
      </p:sp>
    </p:spTree>
    <p:extLst>
      <p:ext uri="{BB962C8B-B14F-4D97-AF65-F5344CB8AC3E}">
        <p14:creationId xmlns:p14="http://schemas.microsoft.com/office/powerpoint/2010/main" val="1396186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B49363-B55C-739D-CEF0-8EA872C2B4E8}"/>
              </a:ext>
            </a:extLst>
          </p:cNvPr>
          <p:cNvSpPr txBox="1"/>
          <p:nvPr/>
        </p:nvSpPr>
        <p:spPr>
          <a:xfrm>
            <a:off x="176212" y="320159"/>
            <a:ext cx="6096000" cy="461665"/>
          </a:xfrm>
          <a:prstGeom prst="rect">
            <a:avLst/>
          </a:prstGeom>
          <a:noFill/>
        </p:spPr>
        <p:txBody>
          <a:bodyPr wrap="square">
            <a:spAutoFit/>
          </a:bodyPr>
          <a:lstStyle/>
          <a:p>
            <a:pPr algn="just"/>
            <a:r>
              <a:rPr lang="en-US" sz="2400" b="1" i="0" dirty="0">
                <a:effectLst/>
                <a:latin typeface="Arial" panose="020B0604020202020204" pitchFamily="34" charset="0"/>
                <a:cs typeface="Arial" panose="020B0604020202020204" pitchFamily="34" charset="0"/>
              </a:rPr>
              <a:t>Attribute Selection Measures</a:t>
            </a:r>
          </a:p>
        </p:txBody>
      </p:sp>
      <p:sp>
        <p:nvSpPr>
          <p:cNvPr id="5" name="TextBox 4">
            <a:extLst>
              <a:ext uri="{FF2B5EF4-FFF2-40B4-BE49-F238E27FC236}">
                <a16:creationId xmlns:a16="http://schemas.microsoft.com/office/drawing/2014/main" id="{45445956-5AB2-2836-EFF2-C7939A9C32A3}"/>
              </a:ext>
            </a:extLst>
          </p:cNvPr>
          <p:cNvSpPr txBox="1"/>
          <p:nvPr/>
        </p:nvSpPr>
        <p:spPr>
          <a:xfrm>
            <a:off x="176212" y="925890"/>
            <a:ext cx="11839575" cy="1754326"/>
          </a:xfrm>
          <a:prstGeom prst="rect">
            <a:avLst/>
          </a:prstGeom>
          <a:noFill/>
        </p:spPr>
        <p:txBody>
          <a:bodyPr wrap="square">
            <a:spAutoFit/>
          </a:bodyPr>
          <a:lstStyle/>
          <a:p>
            <a:pPr algn="just"/>
            <a:r>
              <a:rPr lang="en-US" b="1" i="0" dirty="0">
                <a:effectLst/>
                <a:latin typeface="erdana"/>
              </a:rPr>
              <a:t>1. Gini Index:</a:t>
            </a:r>
          </a:p>
          <a:p>
            <a:pPr marL="285750" indent="-285750" algn="just">
              <a:buFont typeface="Arial" panose="020B0604020202020204" pitchFamily="34" charset="0"/>
              <a:buChar char="•"/>
            </a:pPr>
            <a:r>
              <a:rPr lang="en-US" b="0" i="0" dirty="0">
                <a:solidFill>
                  <a:srgbClr val="000000"/>
                </a:solidFill>
                <a:effectLst/>
                <a:latin typeface="inter-regular"/>
              </a:rPr>
              <a:t>Gini index is a measure of impurity or purity used while creating a decision tree in the CART(Classification and Regression Tree) algorithm.</a:t>
            </a:r>
          </a:p>
          <a:p>
            <a:pPr marL="285750" indent="-285750" algn="just">
              <a:buFont typeface="Arial" panose="020B0604020202020204" pitchFamily="34" charset="0"/>
              <a:buChar char="•"/>
            </a:pPr>
            <a:r>
              <a:rPr lang="en-US" b="0" i="0" dirty="0">
                <a:solidFill>
                  <a:srgbClr val="000000"/>
                </a:solidFill>
                <a:effectLst/>
                <a:latin typeface="inter-regular"/>
              </a:rPr>
              <a:t>An attribute with the low Gini index should be preferred as compared to the high Gini index.</a:t>
            </a:r>
          </a:p>
          <a:p>
            <a:pPr marL="285750" indent="-285750" algn="just">
              <a:buFont typeface="Arial" panose="020B0604020202020204" pitchFamily="34" charset="0"/>
              <a:buChar char="•"/>
            </a:pPr>
            <a:r>
              <a:rPr lang="en-US" b="0" i="0" dirty="0">
                <a:solidFill>
                  <a:srgbClr val="000000"/>
                </a:solidFill>
                <a:effectLst/>
                <a:latin typeface="inter-regular"/>
              </a:rPr>
              <a:t>It only creates binary splits, and the CART algorithm uses the Gini index to create binary splits.</a:t>
            </a:r>
          </a:p>
          <a:p>
            <a:pPr marL="285750" indent="-285750" algn="just">
              <a:buFont typeface="Arial" panose="020B0604020202020204" pitchFamily="34" charset="0"/>
              <a:buChar char="•"/>
            </a:pPr>
            <a:r>
              <a:rPr lang="en-US" b="0" i="0" dirty="0">
                <a:solidFill>
                  <a:srgbClr val="000000"/>
                </a:solidFill>
                <a:effectLst/>
                <a:latin typeface="inter-regular"/>
              </a:rPr>
              <a:t>Gini index can be calculated using the below formula:</a:t>
            </a:r>
          </a:p>
        </p:txBody>
      </p:sp>
      <p:pic>
        <p:nvPicPr>
          <p:cNvPr id="1026" name="Picture 2">
            <a:extLst>
              <a:ext uri="{FF2B5EF4-FFF2-40B4-BE49-F238E27FC236}">
                <a16:creationId xmlns:a16="http://schemas.microsoft.com/office/drawing/2014/main" id="{AA0A8B01-29A9-8CA1-E147-9C4D032414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584" r="36116"/>
          <a:stretch/>
        </p:blipFill>
        <p:spPr bwMode="auto">
          <a:xfrm>
            <a:off x="4434839" y="2962275"/>
            <a:ext cx="2367281" cy="9334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3295C46-6E01-670E-29C6-C709E94EB345}"/>
              </a:ext>
            </a:extLst>
          </p:cNvPr>
          <p:cNvSpPr txBox="1"/>
          <p:nvPr/>
        </p:nvSpPr>
        <p:spPr>
          <a:xfrm>
            <a:off x="428625" y="4201716"/>
            <a:ext cx="10287000" cy="646331"/>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292929"/>
                </a:solidFill>
                <a:effectLst/>
                <a:latin typeface="source-serif-pro"/>
              </a:rPr>
              <a:t>Where j represents the no. of classes in the target variable — Pass and Fail in our example</a:t>
            </a:r>
          </a:p>
          <a:p>
            <a:pPr marL="285750" indent="-285750" algn="l">
              <a:buFont typeface="Arial" panose="020B0604020202020204" pitchFamily="34" charset="0"/>
              <a:buChar char="•"/>
            </a:pPr>
            <a:r>
              <a:rPr lang="en-US" b="0" i="0" dirty="0">
                <a:solidFill>
                  <a:srgbClr val="292929"/>
                </a:solidFill>
                <a:effectLst/>
                <a:latin typeface="source-serif-pro"/>
              </a:rPr>
              <a:t>P(</a:t>
            </a:r>
            <a:r>
              <a:rPr lang="en-US" b="0" i="0" dirty="0" err="1">
                <a:solidFill>
                  <a:srgbClr val="292929"/>
                </a:solidFill>
                <a:effectLst/>
                <a:latin typeface="source-serif-pro"/>
              </a:rPr>
              <a:t>i</a:t>
            </a:r>
            <a:r>
              <a:rPr lang="en-US" b="0" i="0" dirty="0">
                <a:solidFill>
                  <a:srgbClr val="292929"/>
                </a:solidFill>
                <a:effectLst/>
                <a:latin typeface="source-serif-pro"/>
              </a:rPr>
              <a:t>) represents the ratio of Pass/Total no. of observations in node.</a:t>
            </a:r>
          </a:p>
        </p:txBody>
      </p:sp>
    </p:spTree>
    <p:extLst>
      <p:ext uri="{BB962C8B-B14F-4D97-AF65-F5344CB8AC3E}">
        <p14:creationId xmlns:p14="http://schemas.microsoft.com/office/powerpoint/2010/main" val="824897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5DFF079-3E26-9C4A-B789-B5AD91745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491" y="1104106"/>
            <a:ext cx="4245045" cy="46497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4AD0044-0AFA-6BF6-1F0E-8234D7537451}"/>
              </a:ext>
            </a:extLst>
          </p:cNvPr>
          <p:cNvSpPr txBox="1"/>
          <p:nvPr/>
        </p:nvSpPr>
        <p:spPr>
          <a:xfrm>
            <a:off x="5323840" y="316230"/>
            <a:ext cx="598424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inter-bold"/>
              </a:rPr>
              <a:t>Gini Index Calculation</a:t>
            </a:r>
          </a:p>
        </p:txBody>
      </p:sp>
      <p:sp>
        <p:nvSpPr>
          <p:cNvPr id="5" name="TextBox 4">
            <a:extLst>
              <a:ext uri="{FF2B5EF4-FFF2-40B4-BE49-F238E27FC236}">
                <a16:creationId xmlns:a16="http://schemas.microsoft.com/office/drawing/2014/main" id="{33EC9C3A-EBC1-3012-8607-26188A31827C}"/>
              </a:ext>
            </a:extLst>
          </p:cNvPr>
          <p:cNvSpPr txBox="1"/>
          <p:nvPr/>
        </p:nvSpPr>
        <p:spPr>
          <a:xfrm>
            <a:off x="5219135" y="913485"/>
            <a:ext cx="6096000" cy="276999"/>
          </a:xfrm>
          <a:prstGeom prst="rect">
            <a:avLst/>
          </a:prstGeom>
          <a:noFill/>
        </p:spPr>
        <p:txBody>
          <a:bodyPr wrap="square">
            <a:spAutoFit/>
          </a:bodyPr>
          <a:lstStyle/>
          <a:p>
            <a:r>
              <a:rPr lang="en-US" sz="1200" b="1" i="0" dirty="0" err="1">
                <a:solidFill>
                  <a:srgbClr val="292929"/>
                </a:solidFill>
                <a:effectLst/>
                <a:latin typeface="inter-bold"/>
              </a:rPr>
              <a:t>Maths</a:t>
            </a:r>
            <a:r>
              <a:rPr lang="en-US" sz="1200" b="1" i="0" dirty="0">
                <a:solidFill>
                  <a:srgbClr val="292929"/>
                </a:solidFill>
                <a:effectLst/>
                <a:latin typeface="inter-bold"/>
              </a:rPr>
              <a:t> sub node: 4Pass, 3Fail</a:t>
            </a:r>
            <a:endParaRPr lang="en-US" sz="1200" b="1" dirty="0">
              <a:latin typeface="inter-bold"/>
            </a:endParaRPr>
          </a:p>
        </p:txBody>
      </p:sp>
      <p:pic>
        <p:nvPicPr>
          <p:cNvPr id="2050" name="Picture 2">
            <a:extLst>
              <a:ext uri="{FF2B5EF4-FFF2-40B4-BE49-F238E27FC236}">
                <a16:creationId xmlns:a16="http://schemas.microsoft.com/office/drawing/2014/main" id="{404DD21E-D659-39A8-3DDA-D6F24BF13E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73" y="1287488"/>
            <a:ext cx="3243262" cy="40841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9005423-33B4-ADEE-F369-FC42EF9E4989}"/>
              </a:ext>
            </a:extLst>
          </p:cNvPr>
          <p:cNvSpPr txBox="1"/>
          <p:nvPr/>
        </p:nvSpPr>
        <p:spPr>
          <a:xfrm>
            <a:off x="7591424" y="913486"/>
            <a:ext cx="1857375" cy="276999"/>
          </a:xfrm>
          <a:prstGeom prst="rect">
            <a:avLst/>
          </a:prstGeom>
          <a:noFill/>
        </p:spPr>
        <p:txBody>
          <a:bodyPr wrap="square">
            <a:spAutoFit/>
          </a:bodyPr>
          <a:lstStyle/>
          <a:p>
            <a:r>
              <a:rPr lang="fr-FR" sz="1200" b="1" i="0" dirty="0">
                <a:solidFill>
                  <a:srgbClr val="292929"/>
                </a:solidFill>
                <a:effectLst/>
                <a:latin typeface="inter-bold"/>
              </a:rPr>
              <a:t>CS </a:t>
            </a:r>
            <a:r>
              <a:rPr lang="fr-FR" sz="1200" b="1" i="0" dirty="0" err="1">
                <a:solidFill>
                  <a:srgbClr val="292929"/>
                </a:solidFill>
                <a:effectLst/>
                <a:latin typeface="inter-bold"/>
              </a:rPr>
              <a:t>sub</a:t>
            </a:r>
            <a:r>
              <a:rPr lang="fr-FR" sz="1200" b="1" i="0" dirty="0">
                <a:solidFill>
                  <a:srgbClr val="292929"/>
                </a:solidFill>
                <a:effectLst/>
                <a:latin typeface="inter-bold"/>
              </a:rPr>
              <a:t> </a:t>
            </a:r>
            <a:r>
              <a:rPr lang="fr-FR" sz="1200" b="1" i="0" dirty="0" err="1">
                <a:solidFill>
                  <a:srgbClr val="292929"/>
                </a:solidFill>
                <a:effectLst/>
                <a:latin typeface="inter-bold"/>
              </a:rPr>
              <a:t>node</a:t>
            </a:r>
            <a:r>
              <a:rPr lang="fr-FR" sz="1200" b="1" i="0" dirty="0">
                <a:solidFill>
                  <a:srgbClr val="292929"/>
                </a:solidFill>
                <a:effectLst/>
                <a:latin typeface="inter-bold"/>
              </a:rPr>
              <a:t>: 4Pass, 0 Fail</a:t>
            </a:r>
            <a:endParaRPr lang="en-US" sz="1200" b="1" dirty="0">
              <a:latin typeface="inter-bold"/>
            </a:endParaRPr>
          </a:p>
        </p:txBody>
      </p:sp>
      <p:pic>
        <p:nvPicPr>
          <p:cNvPr id="2052" name="Picture 4">
            <a:extLst>
              <a:ext uri="{FF2B5EF4-FFF2-40B4-BE49-F238E27FC236}">
                <a16:creationId xmlns:a16="http://schemas.microsoft.com/office/drawing/2014/main" id="{68D13DD8-7AF3-20B1-76E5-638F9EF5561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24" r="23771"/>
          <a:stretch/>
        </p:blipFill>
        <p:spPr bwMode="auto">
          <a:xfrm>
            <a:off x="7743825" y="1287488"/>
            <a:ext cx="1552575" cy="36068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495D6A9-9A07-41DC-D3EA-DAEC00EAFCE4}"/>
              </a:ext>
            </a:extLst>
          </p:cNvPr>
          <p:cNvSpPr txBox="1"/>
          <p:nvPr/>
        </p:nvSpPr>
        <p:spPr>
          <a:xfrm>
            <a:off x="9658350" y="913485"/>
            <a:ext cx="2343716" cy="276999"/>
          </a:xfrm>
          <a:prstGeom prst="rect">
            <a:avLst/>
          </a:prstGeom>
          <a:noFill/>
        </p:spPr>
        <p:txBody>
          <a:bodyPr wrap="square">
            <a:spAutoFit/>
          </a:bodyPr>
          <a:lstStyle/>
          <a:p>
            <a:r>
              <a:rPr lang="en-US" sz="1200" b="1" i="0" dirty="0">
                <a:solidFill>
                  <a:srgbClr val="292929"/>
                </a:solidFill>
                <a:effectLst/>
                <a:latin typeface="inter-bold"/>
              </a:rPr>
              <a:t>Others sub node: 0Pass, 4 Fail</a:t>
            </a:r>
            <a:endParaRPr lang="en-US" sz="1200" b="1" dirty="0">
              <a:latin typeface="inter-bold"/>
            </a:endParaRPr>
          </a:p>
        </p:txBody>
      </p:sp>
      <p:pic>
        <p:nvPicPr>
          <p:cNvPr id="2054" name="Picture 6">
            <a:extLst>
              <a:ext uri="{FF2B5EF4-FFF2-40B4-BE49-F238E27FC236}">
                <a16:creationId xmlns:a16="http://schemas.microsoft.com/office/drawing/2014/main" id="{797AABD5-D583-67DE-4E53-5782B7D6B41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477" r="19630"/>
          <a:stretch/>
        </p:blipFill>
        <p:spPr bwMode="auto">
          <a:xfrm>
            <a:off x="9871394" y="1252848"/>
            <a:ext cx="1895475" cy="40186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53084A5A-7E43-4EB7-A601-A72238AE87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9584" y="2066554"/>
            <a:ext cx="3986212" cy="40073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DD7116C8-03F4-4EB5-4212-504A29B6B192}"/>
              </a:ext>
            </a:extLst>
          </p:cNvPr>
          <p:cNvSpPr/>
          <p:nvPr/>
        </p:nvSpPr>
        <p:spPr>
          <a:xfrm>
            <a:off x="5086067" y="1774115"/>
            <a:ext cx="2354421" cy="2557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inter-bold"/>
              </a:rPr>
              <a:t>Overall Gini for Background</a:t>
            </a:r>
          </a:p>
        </p:txBody>
      </p:sp>
      <p:sp>
        <p:nvSpPr>
          <p:cNvPr id="15" name="TextBox 14">
            <a:extLst>
              <a:ext uri="{FF2B5EF4-FFF2-40B4-BE49-F238E27FC236}">
                <a16:creationId xmlns:a16="http://schemas.microsoft.com/office/drawing/2014/main" id="{C3E7D4D8-79A7-4326-F273-DC0110C60166}"/>
              </a:ext>
            </a:extLst>
          </p:cNvPr>
          <p:cNvSpPr txBox="1"/>
          <p:nvPr/>
        </p:nvSpPr>
        <p:spPr>
          <a:xfrm>
            <a:off x="5331461" y="2678683"/>
            <a:ext cx="6096000" cy="830997"/>
          </a:xfrm>
          <a:prstGeom prst="rect">
            <a:avLst/>
          </a:prstGeom>
          <a:noFill/>
        </p:spPr>
        <p:txBody>
          <a:bodyPr wrap="square">
            <a:spAutoFit/>
          </a:bodyPr>
          <a:lstStyle/>
          <a:p>
            <a:pPr algn="l"/>
            <a:r>
              <a:rPr lang="en-US" sz="1200" b="0" i="0" dirty="0">
                <a:solidFill>
                  <a:srgbClr val="292929"/>
                </a:solidFill>
                <a:effectLst/>
                <a:latin typeface="source-serif-pro"/>
              </a:rPr>
              <a:t>Similarly, we can also compute the Gini Index for Working Status and Online Courses. These are given below:</a:t>
            </a:r>
          </a:p>
          <a:p>
            <a:pPr algn="l"/>
            <a:endParaRPr lang="en-US" sz="1200" b="0" i="0" dirty="0">
              <a:solidFill>
                <a:srgbClr val="292929"/>
              </a:solidFill>
              <a:effectLst/>
              <a:latin typeface="source-serif-pro"/>
            </a:endParaRPr>
          </a:p>
          <a:p>
            <a:pPr algn="l"/>
            <a:r>
              <a:rPr lang="en-US" sz="1200" b="1" i="0" dirty="0">
                <a:solidFill>
                  <a:srgbClr val="292929"/>
                </a:solidFill>
                <a:effectLst/>
                <a:latin typeface="source-serif-pro"/>
              </a:rPr>
              <a:t>Working/Not working</a:t>
            </a:r>
          </a:p>
        </p:txBody>
      </p:sp>
      <p:pic>
        <p:nvPicPr>
          <p:cNvPr id="2058" name="Picture 10">
            <a:extLst>
              <a:ext uri="{FF2B5EF4-FFF2-40B4-BE49-F238E27FC236}">
                <a16:creationId xmlns:a16="http://schemas.microsoft.com/office/drawing/2014/main" id="{0916CE61-1C58-FFD7-1862-46BE0CCEA0A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334" r="10375"/>
          <a:stretch/>
        </p:blipFill>
        <p:spPr bwMode="auto">
          <a:xfrm>
            <a:off x="6838948" y="3389550"/>
            <a:ext cx="2609851" cy="127632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9E53F82D-B192-A94C-027B-38C72EC346EA}"/>
              </a:ext>
            </a:extLst>
          </p:cNvPr>
          <p:cNvSpPr txBox="1"/>
          <p:nvPr/>
        </p:nvSpPr>
        <p:spPr>
          <a:xfrm>
            <a:off x="5425077" y="4973384"/>
            <a:ext cx="1413871" cy="276999"/>
          </a:xfrm>
          <a:prstGeom prst="rect">
            <a:avLst/>
          </a:prstGeom>
          <a:noFill/>
        </p:spPr>
        <p:txBody>
          <a:bodyPr wrap="square">
            <a:spAutoFit/>
          </a:bodyPr>
          <a:lstStyle/>
          <a:p>
            <a:pPr algn="l"/>
            <a:r>
              <a:rPr lang="en-US" sz="1200" b="1" i="0" dirty="0">
                <a:solidFill>
                  <a:srgbClr val="292929"/>
                </a:solidFill>
                <a:effectLst/>
                <a:latin typeface="inter-bold"/>
              </a:rPr>
              <a:t>Online Courses</a:t>
            </a:r>
          </a:p>
        </p:txBody>
      </p:sp>
      <p:pic>
        <p:nvPicPr>
          <p:cNvPr id="2060" name="Picture 12">
            <a:extLst>
              <a:ext uri="{FF2B5EF4-FFF2-40B4-BE49-F238E27FC236}">
                <a16:creationId xmlns:a16="http://schemas.microsoft.com/office/drawing/2014/main" id="{A209EA2C-D3E1-A211-6CE8-25924249349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49616" y="5023117"/>
            <a:ext cx="3327784" cy="1309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060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120B53-1480-C3CC-7EC9-F4B6B30E035C}"/>
              </a:ext>
            </a:extLst>
          </p:cNvPr>
          <p:cNvSpPr txBox="1"/>
          <p:nvPr/>
        </p:nvSpPr>
        <p:spPr>
          <a:xfrm>
            <a:off x="323849" y="1273165"/>
            <a:ext cx="11506201" cy="5173852"/>
          </a:xfrm>
          <a:prstGeom prst="rect">
            <a:avLst/>
          </a:prstGeom>
          <a:noFill/>
        </p:spPr>
        <p:txBody>
          <a:bodyPr wrap="square">
            <a:spAutoFit/>
          </a:bodyPr>
          <a:lstStyle/>
          <a:p>
            <a:pPr algn="just"/>
            <a:r>
              <a:rPr lang="en-US" b="0" i="0" dirty="0">
                <a:solidFill>
                  <a:srgbClr val="222222"/>
                </a:solidFill>
                <a:effectLst/>
                <a:latin typeface="Lato" panose="020F0502020204030203" pitchFamily="34" charset="0"/>
              </a:rPr>
              <a:t>The few other hyperparameters that would restrict the structure of the decision tree are:</a:t>
            </a:r>
          </a:p>
          <a:p>
            <a:pPr algn="just"/>
            <a:endParaRPr lang="en-US" b="0" i="0" dirty="0">
              <a:solidFill>
                <a:srgbClr val="222222"/>
              </a:solidFill>
              <a:effectLst/>
              <a:latin typeface="Lato" panose="020F0502020204030203" pitchFamily="34" charset="0"/>
            </a:endParaRPr>
          </a:p>
          <a:p>
            <a:pPr algn="just">
              <a:lnSpc>
                <a:spcPct val="150000"/>
              </a:lnSpc>
            </a:pPr>
            <a:r>
              <a:rPr lang="en-US" b="1" dirty="0" err="1">
                <a:solidFill>
                  <a:srgbClr val="292929"/>
                </a:solidFill>
                <a:latin typeface="source-serif-pro"/>
              </a:rPr>
              <a:t>min_impurity_decrease</a:t>
            </a:r>
            <a:r>
              <a:rPr lang="en-US" b="1" dirty="0">
                <a:solidFill>
                  <a:srgbClr val="292929"/>
                </a:solidFill>
                <a:latin typeface="source-serif-pro"/>
              </a:rPr>
              <a:t> </a:t>
            </a:r>
            <a:r>
              <a:rPr lang="en-US" dirty="0">
                <a:solidFill>
                  <a:srgbClr val="292929"/>
                </a:solidFill>
                <a:latin typeface="source-serif-pro"/>
              </a:rPr>
              <a:t>– It can be used to control the tree based on impurity values. It sets a threshold on </a:t>
            </a:r>
            <a:r>
              <a:rPr lang="en-US" dirty="0" err="1">
                <a:solidFill>
                  <a:srgbClr val="292929"/>
                </a:solidFill>
                <a:latin typeface="source-serif-pro"/>
              </a:rPr>
              <a:t>gini</a:t>
            </a:r>
            <a:r>
              <a:rPr lang="en-US" dirty="0">
                <a:solidFill>
                  <a:srgbClr val="292929"/>
                </a:solidFill>
                <a:latin typeface="source-serif-pro"/>
              </a:rPr>
              <a:t>.</a:t>
            </a:r>
          </a:p>
          <a:p>
            <a:pPr algn="just">
              <a:lnSpc>
                <a:spcPct val="150000"/>
              </a:lnSpc>
            </a:pPr>
            <a:r>
              <a:rPr lang="en-US" b="1" dirty="0" err="1">
                <a:solidFill>
                  <a:srgbClr val="292929"/>
                </a:solidFill>
                <a:latin typeface="source-serif-pro"/>
              </a:rPr>
              <a:t>max_depth</a:t>
            </a:r>
            <a:r>
              <a:rPr lang="en-US" b="1" dirty="0">
                <a:solidFill>
                  <a:srgbClr val="292929"/>
                </a:solidFill>
                <a:latin typeface="source-serif-pro"/>
              </a:rPr>
              <a:t> </a:t>
            </a:r>
            <a:r>
              <a:rPr lang="en-US" dirty="0">
                <a:solidFill>
                  <a:srgbClr val="292929"/>
                </a:solidFill>
                <a:latin typeface="source-serif-pro"/>
              </a:rPr>
              <a:t>– Controls the depth of the tree</a:t>
            </a:r>
          </a:p>
          <a:p>
            <a:pPr algn="just">
              <a:lnSpc>
                <a:spcPct val="150000"/>
              </a:lnSpc>
            </a:pPr>
            <a:r>
              <a:rPr lang="en-US" b="1" dirty="0" err="1">
                <a:solidFill>
                  <a:srgbClr val="292929"/>
                </a:solidFill>
                <a:latin typeface="source-serif-pro"/>
              </a:rPr>
              <a:t>min_samples_split</a:t>
            </a:r>
            <a:r>
              <a:rPr lang="en-US" b="1" dirty="0">
                <a:solidFill>
                  <a:srgbClr val="292929"/>
                </a:solidFill>
                <a:latin typeface="source-serif-pro"/>
              </a:rPr>
              <a:t> </a:t>
            </a:r>
            <a:r>
              <a:rPr lang="en-US" dirty="0">
                <a:solidFill>
                  <a:srgbClr val="292929"/>
                </a:solidFill>
                <a:latin typeface="source-serif-pro"/>
              </a:rPr>
              <a:t>– Minimum number of samples a node must possess before splitting.</a:t>
            </a:r>
          </a:p>
          <a:p>
            <a:pPr algn="just">
              <a:lnSpc>
                <a:spcPct val="150000"/>
              </a:lnSpc>
            </a:pPr>
            <a:r>
              <a:rPr lang="en-US" b="1" dirty="0" err="1">
                <a:solidFill>
                  <a:srgbClr val="292929"/>
                </a:solidFill>
                <a:latin typeface="source-serif-pro"/>
              </a:rPr>
              <a:t>min_samples_leaf</a:t>
            </a:r>
            <a:r>
              <a:rPr lang="en-US" b="1" dirty="0">
                <a:solidFill>
                  <a:srgbClr val="292929"/>
                </a:solidFill>
                <a:latin typeface="source-serif-pro"/>
              </a:rPr>
              <a:t> </a:t>
            </a:r>
            <a:r>
              <a:rPr lang="en-US" dirty="0">
                <a:solidFill>
                  <a:srgbClr val="292929"/>
                </a:solidFill>
                <a:latin typeface="source-serif-pro"/>
              </a:rPr>
              <a:t>– Minimum number of samples a leaf node must possess.</a:t>
            </a:r>
          </a:p>
          <a:p>
            <a:pPr algn="just">
              <a:lnSpc>
                <a:spcPct val="150000"/>
              </a:lnSpc>
            </a:pPr>
            <a:r>
              <a:rPr lang="en-US" b="1" dirty="0" err="1">
                <a:solidFill>
                  <a:srgbClr val="292929"/>
                </a:solidFill>
                <a:latin typeface="source-serif-pro"/>
              </a:rPr>
              <a:t>min_weight_fraction_leaf</a:t>
            </a:r>
            <a:r>
              <a:rPr lang="en-US" b="1" dirty="0">
                <a:solidFill>
                  <a:srgbClr val="292929"/>
                </a:solidFill>
                <a:latin typeface="source-serif-pro"/>
              </a:rPr>
              <a:t> </a:t>
            </a:r>
            <a:r>
              <a:rPr lang="en-US" dirty="0">
                <a:solidFill>
                  <a:srgbClr val="292929"/>
                </a:solidFill>
                <a:latin typeface="source-serif-pro"/>
              </a:rPr>
              <a:t>– Minimum fraction of the sum total of weights required to be at a leaf node.</a:t>
            </a:r>
          </a:p>
          <a:p>
            <a:pPr algn="just">
              <a:lnSpc>
                <a:spcPct val="150000"/>
              </a:lnSpc>
            </a:pPr>
            <a:r>
              <a:rPr lang="en-US" b="1" dirty="0" err="1">
                <a:solidFill>
                  <a:srgbClr val="292929"/>
                </a:solidFill>
                <a:latin typeface="source-serif-pro"/>
              </a:rPr>
              <a:t>max_leaf_nodes</a:t>
            </a:r>
            <a:r>
              <a:rPr lang="en-US" b="1" dirty="0">
                <a:solidFill>
                  <a:srgbClr val="292929"/>
                </a:solidFill>
                <a:latin typeface="source-serif-pro"/>
              </a:rPr>
              <a:t> </a:t>
            </a:r>
            <a:r>
              <a:rPr lang="en-US" dirty="0">
                <a:solidFill>
                  <a:srgbClr val="292929"/>
                </a:solidFill>
                <a:latin typeface="source-serif-pro"/>
              </a:rPr>
              <a:t>– Maximum number of leaf nodes a decision tree can have.</a:t>
            </a:r>
          </a:p>
          <a:p>
            <a:pPr algn="just">
              <a:lnSpc>
                <a:spcPct val="150000"/>
              </a:lnSpc>
            </a:pPr>
            <a:r>
              <a:rPr lang="en-US" b="1" dirty="0" err="1">
                <a:solidFill>
                  <a:srgbClr val="292929"/>
                </a:solidFill>
                <a:latin typeface="source-serif-pro"/>
              </a:rPr>
              <a:t>max_features</a:t>
            </a:r>
            <a:r>
              <a:rPr lang="en-US" b="1" dirty="0">
                <a:solidFill>
                  <a:srgbClr val="292929"/>
                </a:solidFill>
                <a:latin typeface="source-serif-pro"/>
              </a:rPr>
              <a:t> </a:t>
            </a:r>
            <a:r>
              <a:rPr lang="en-US" dirty="0">
                <a:solidFill>
                  <a:srgbClr val="292929"/>
                </a:solidFill>
                <a:latin typeface="source-serif-pro"/>
              </a:rPr>
              <a:t>– Maximum number of features that are taken into the account for splitting each node.</a:t>
            </a:r>
          </a:p>
          <a:p>
            <a:pPr algn="just">
              <a:lnSpc>
                <a:spcPct val="150000"/>
              </a:lnSpc>
            </a:pPr>
            <a:endParaRPr lang="en-US" dirty="0">
              <a:solidFill>
                <a:srgbClr val="292929"/>
              </a:solidFill>
              <a:latin typeface="source-serif-pro"/>
            </a:endParaRPr>
          </a:p>
          <a:p>
            <a:pPr algn="just">
              <a:lnSpc>
                <a:spcPct val="150000"/>
              </a:lnSpc>
            </a:pPr>
            <a:r>
              <a:rPr lang="en-US" b="1" dirty="0">
                <a:solidFill>
                  <a:srgbClr val="292929"/>
                </a:solidFill>
                <a:latin typeface="source-serif-pro"/>
              </a:rPr>
              <a:t>Hyperparameters explanation</a:t>
            </a:r>
          </a:p>
          <a:p>
            <a:pPr algn="just">
              <a:lnSpc>
                <a:spcPct val="150000"/>
              </a:lnSpc>
            </a:pPr>
            <a:r>
              <a:rPr lang="en-US" dirty="0">
                <a:solidFill>
                  <a:srgbClr val="292929"/>
                </a:solidFill>
                <a:latin typeface="source-serif-pro"/>
                <a:hlinkClick r:id="rId2"/>
              </a:rPr>
              <a:t>https://scikit-learn.org/stable/modules/generated/sklearn.tree.DecisionTreeClassifier.html</a:t>
            </a:r>
            <a:endParaRPr lang="en-US" dirty="0">
              <a:solidFill>
                <a:srgbClr val="292929"/>
              </a:solidFill>
              <a:latin typeface="source-serif-pro"/>
            </a:endParaRPr>
          </a:p>
          <a:p>
            <a:pPr algn="just">
              <a:lnSpc>
                <a:spcPct val="150000"/>
              </a:lnSpc>
            </a:pPr>
            <a:endParaRPr lang="en-US" dirty="0">
              <a:solidFill>
                <a:srgbClr val="292929"/>
              </a:solidFill>
              <a:latin typeface="source-serif-pro"/>
            </a:endParaRPr>
          </a:p>
        </p:txBody>
      </p:sp>
      <p:sp>
        <p:nvSpPr>
          <p:cNvPr id="5" name="TextBox 4">
            <a:extLst>
              <a:ext uri="{FF2B5EF4-FFF2-40B4-BE49-F238E27FC236}">
                <a16:creationId xmlns:a16="http://schemas.microsoft.com/office/drawing/2014/main" id="{CF120EEF-A238-C5CF-B8DB-729F46887356}"/>
              </a:ext>
            </a:extLst>
          </p:cNvPr>
          <p:cNvSpPr txBox="1"/>
          <p:nvPr/>
        </p:nvSpPr>
        <p:spPr>
          <a:xfrm>
            <a:off x="323849" y="396359"/>
            <a:ext cx="6096000" cy="461665"/>
          </a:xfrm>
          <a:prstGeom prst="rect">
            <a:avLst/>
          </a:prstGeom>
          <a:noFill/>
        </p:spPr>
        <p:txBody>
          <a:bodyPr wrap="square">
            <a:spAutoFit/>
          </a:bodyPr>
          <a:lstStyle/>
          <a:p>
            <a:pPr algn="just"/>
            <a:r>
              <a:rPr lang="en-US" sz="2400" b="1" i="0" dirty="0">
                <a:effectLst/>
                <a:latin typeface="Arial" panose="020B0604020202020204" pitchFamily="34" charset="0"/>
                <a:cs typeface="Arial" panose="020B0604020202020204" pitchFamily="34" charset="0"/>
              </a:rPr>
              <a:t>Hyper Parameters</a:t>
            </a:r>
          </a:p>
        </p:txBody>
      </p:sp>
    </p:spTree>
    <p:extLst>
      <p:ext uri="{BB962C8B-B14F-4D97-AF65-F5344CB8AC3E}">
        <p14:creationId xmlns:p14="http://schemas.microsoft.com/office/powerpoint/2010/main" val="3215722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375A4C-F790-C57B-5CB3-F40F188DAE58}"/>
              </a:ext>
            </a:extLst>
          </p:cNvPr>
          <p:cNvSpPr txBox="1"/>
          <p:nvPr/>
        </p:nvSpPr>
        <p:spPr>
          <a:xfrm>
            <a:off x="323849" y="396359"/>
            <a:ext cx="6096000" cy="461665"/>
          </a:xfrm>
          <a:prstGeom prst="rect">
            <a:avLst/>
          </a:prstGeom>
          <a:noFill/>
        </p:spPr>
        <p:txBody>
          <a:bodyPr wrap="square">
            <a:spAutoFit/>
          </a:bodyPr>
          <a:lstStyle/>
          <a:p>
            <a:pPr algn="just"/>
            <a:r>
              <a:rPr lang="en-US" sz="2400" b="1" i="0" dirty="0">
                <a:effectLst/>
                <a:latin typeface="Arial" panose="020B0604020202020204" pitchFamily="34" charset="0"/>
                <a:cs typeface="Arial" panose="020B0604020202020204" pitchFamily="34" charset="0"/>
              </a:rPr>
              <a:t>Decision Tree - Regression</a:t>
            </a:r>
          </a:p>
        </p:txBody>
      </p:sp>
      <p:pic>
        <p:nvPicPr>
          <p:cNvPr id="1026" name="Picture 2">
            <a:extLst>
              <a:ext uri="{FF2B5EF4-FFF2-40B4-BE49-F238E27FC236}">
                <a16:creationId xmlns:a16="http://schemas.microsoft.com/office/drawing/2014/main" id="{7536BFF6-369B-1340-5E62-5661A8632D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078" y="1397634"/>
            <a:ext cx="10296842" cy="3869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887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4bf30310-e4f1-4658-9e34-9e8a5a193ed1}" enabled="0" method="" siteId="{4bf30310-e4f1-4658-9e34-9e8a5a193ed1}" removed="1"/>
</clbl:labelList>
</file>

<file path=docProps/app.xml><?xml version="1.0" encoding="utf-8"?>
<Properties xmlns="http://schemas.openxmlformats.org/officeDocument/2006/extended-properties" xmlns:vt="http://schemas.openxmlformats.org/officeDocument/2006/docPropsVTypes">
  <TotalTime>990</TotalTime>
  <Words>1512</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Calibri</vt:lpstr>
      <vt:lpstr>Calibri Light</vt:lpstr>
      <vt:lpstr>erdana</vt:lpstr>
      <vt:lpstr>inter-bold</vt:lpstr>
      <vt:lpstr>inter-regular</vt:lpstr>
      <vt:lpstr>Lato</vt:lpstr>
      <vt:lpstr>source-serif-pro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Pravesh Tiwari</dc:creator>
  <cp:lastModifiedBy>Pravesh Tiwari</cp:lastModifiedBy>
  <cp:revision>1</cp:revision>
  <dcterms:created xsi:type="dcterms:W3CDTF">2023-06-25T06:30:16Z</dcterms:created>
  <dcterms:modified xsi:type="dcterms:W3CDTF">2023-12-23T03:54:40Z</dcterms:modified>
</cp:coreProperties>
</file>